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9" r:id="rId4"/>
    <p:sldId id="267" r:id="rId5"/>
    <p:sldId id="260" r:id="rId6"/>
    <p:sldId id="261" r:id="rId7"/>
    <p:sldId id="268" r:id="rId8"/>
    <p:sldId id="269" r:id="rId9"/>
    <p:sldId id="270" r:id="rId10"/>
    <p:sldId id="271" r:id="rId11"/>
    <p:sldId id="272" r:id="rId12"/>
    <p:sldId id="257" r:id="rId13"/>
    <p:sldId id="258" r:id="rId14"/>
    <p:sldId id="262" r:id="rId15"/>
    <p:sldId id="263" r:id="rId16"/>
    <p:sldId id="264" r:id="rId17"/>
    <p:sldId id="265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4444"/>
    <a:srgbClr val="D16161"/>
    <a:srgbClr val="E09494"/>
    <a:srgbClr val="7CAFDE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F04166-330C-437F-92C7-AE82D978D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F761D9-0255-491E-83CB-33FF1126A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B39602-90C5-4116-A4FD-19CE61705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13/06/2019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036080-EAF2-41B8-AFD4-7C4B4C73B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FF4333-68E4-44DF-B276-F609F6EDB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248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34C055-8D01-45CC-853F-56555588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F188C39-C317-4AD4-AC72-117332345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8AB1A4-97FD-4FBF-87E0-F28244DB3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13/06/2019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FA5A3A-F85B-458B-B272-FBD9881B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752733-146F-4FEB-AF55-32B3D538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2326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3E41DD-A329-4AA5-8B6C-4763EFBBF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DBEF8A8-7FBF-42BD-9791-DEBC693DF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333F73-E1DC-4804-9F1D-0819A132E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13/06/2019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BABA25-772A-4599-B2E9-1E0B7FEEE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9008BA-3EE4-4364-B962-0F08DE79A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420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F8D677-5731-4555-A6EA-7AF1FA37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6003B9-E555-4080-938A-66F637A4D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C312FA-7792-42B1-B706-76B11FC39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13/06/2019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A6FC2E-CA48-42FB-A64E-3AC23901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8F8D26-33ED-4068-9870-BC03C506F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264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8A81E-9633-4528-AE73-13B31DB14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0F5968-0891-44D4-86AC-A06BDFB92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681245-36DC-4D02-A414-AB786B643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13/06/2019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DDF394-8930-4037-9594-4E743882C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52EFC3-EB2B-48A3-B3F6-052135EE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878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E7441-CF57-47E4-A8AE-D22E9457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6F2644-D28E-41B3-AF38-C55A7EA64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28E7F8-6AB4-4F4E-8438-9E4F4DF30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F52115-17BC-4084-986B-814A0B78D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13/06/2019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541FEF-9BCF-4710-B630-44A5ED8D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4D7D7B-F235-4A34-BD06-72B3AADA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848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93E56-0078-46D1-BFF8-5BFF262C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AC844E-A986-48FD-AF96-4E2A4C83B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BD7BE4-13AE-44E2-89D6-5CCCB0B99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06C7AD-1016-4A34-A347-B034D6924B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1D1151E-34D6-4905-95A3-FA1EC383AD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2B665EF-54B5-4BA5-BC7A-D7B1770D2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13/06/2019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ABF824E-E0F7-4637-9847-6DBEB554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F0374C-4317-453C-93F3-DD3FF9BD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4539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3EB6-EAEE-46BE-8B41-EB5FACAC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F8CE1D3-8D15-4F59-AA48-F412C843A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13/06/2019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B2D027D-CD39-41D5-A092-0A102552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E12F93-9FAC-4577-AF8F-E5CC189B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2732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955FB0F-0AEC-4EFF-94BF-454743357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13/06/2019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24136F2-7A3A-495F-8E91-21E42C08F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3D91AC-8B48-4A07-BA8C-ADF3B438F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755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60905-3C35-4433-A1FE-A28F6BF83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008124-448A-4C25-9D3D-490CC36B5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9A52F5-733E-4346-93E9-B2525AA27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EB095F-CAA4-4293-9D25-A2E6860DF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13/06/2019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8868A38-26EA-4104-9757-D8A357FB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1ABC9D-D70B-498C-A237-5AE63C6B7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025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E0E78-748B-4223-A20D-582A4435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0E26E09-F6D8-44BC-A54B-C5A42E203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EBCCE8-8216-4E69-B8DB-A6C409AD5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7C9B50-C65B-46B5-9BDF-7390026E8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13/06/2019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F90A27-1956-4068-93CB-FAF358A2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0D08FB-784C-420B-AF22-AE3C0276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895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A45186D-9E14-4A7D-AB33-657A7A4D2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258919-45FA-48E9-9989-5294DC8CC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D43533-B5F3-48FA-BE3F-8B5B95CCD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A0614-AFE8-4CA8-A782-9126583F0A08}" type="datetimeFigureOut">
              <a:rPr lang="es-ES" smtClean="0"/>
              <a:t>13/06/2019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47E9E5-BE7B-4FA5-9029-D624A8398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148904-0DC5-456B-86AD-49A6E4570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8331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AD565ED-E04D-4784-8184-889600A9C4E9}"/>
              </a:ext>
            </a:extLst>
          </p:cNvPr>
          <p:cNvGrpSpPr/>
          <p:nvPr/>
        </p:nvGrpSpPr>
        <p:grpSpPr>
          <a:xfrm>
            <a:off x="1761675" y="294170"/>
            <a:ext cx="9037770" cy="6350469"/>
            <a:chOff x="1761675" y="294170"/>
            <a:chExt cx="9037770" cy="635046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D54E279-1544-4320-8FC4-6AF8D629760F}"/>
                </a:ext>
              </a:extLst>
            </p:cNvPr>
            <p:cNvSpPr/>
            <p:nvPr/>
          </p:nvSpPr>
          <p:spPr>
            <a:xfrm>
              <a:off x="1761675" y="2369527"/>
              <a:ext cx="1286607" cy="197826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Receptor		</a:t>
              </a: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87FEF0A1-2293-4F2B-BE4C-0AA166487B06}"/>
                </a:ext>
              </a:extLst>
            </p:cNvPr>
            <p:cNvSpPr/>
            <p:nvPr/>
          </p:nvSpPr>
          <p:spPr>
            <a:xfrm>
              <a:off x="3874032" y="298939"/>
              <a:ext cx="3414082" cy="59926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Raspberry Pi 3 B+					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D8AA581-4B7E-4EFC-AC03-8D8E6978591E}"/>
                </a:ext>
              </a:extLst>
            </p:cNvPr>
            <p:cNvSpPr/>
            <p:nvPr/>
          </p:nvSpPr>
          <p:spPr>
            <a:xfrm>
              <a:off x="8221833" y="1830624"/>
              <a:ext cx="1286607" cy="30465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PCA9685			</a:t>
              </a: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59BD2348-EBBC-43DE-B2EA-85E1487EFEEE}"/>
                </a:ext>
              </a:extLst>
            </p:cNvPr>
            <p:cNvSpPr/>
            <p:nvPr/>
          </p:nvSpPr>
          <p:spPr>
            <a:xfrm>
              <a:off x="10296333" y="1930993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CF69BB8-BD34-4BAB-A120-1C65E961AC70}"/>
                </a:ext>
              </a:extLst>
            </p:cNvPr>
            <p:cNvSpPr/>
            <p:nvPr/>
          </p:nvSpPr>
          <p:spPr>
            <a:xfrm>
              <a:off x="10296333" y="3567816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  <a:endParaRPr lang="es-E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3C79BC30-B63A-45F3-8401-92DB104CCDCB}"/>
                </a:ext>
              </a:extLst>
            </p:cNvPr>
            <p:cNvSpPr/>
            <p:nvPr/>
          </p:nvSpPr>
          <p:spPr>
            <a:xfrm>
              <a:off x="10296333" y="294170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B11C411-97FD-4388-BCE6-BDE471FFD89C}"/>
                </a:ext>
              </a:extLst>
            </p:cNvPr>
            <p:cNvSpPr/>
            <p:nvPr/>
          </p:nvSpPr>
          <p:spPr>
            <a:xfrm>
              <a:off x="10296333" y="5204639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</a:p>
          </p:txBody>
        </p:sp>
        <p:cxnSp>
          <p:nvCxnSpPr>
            <p:cNvPr id="32" name="Conector: curvado 31">
              <a:extLst>
                <a:ext uri="{FF2B5EF4-FFF2-40B4-BE49-F238E27FC236}">
                  <a16:creationId xmlns:a16="http://schemas.microsoft.com/office/drawing/2014/main" id="{275A56F8-19B6-44E0-AC4D-90233F1172A3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 flipV="1">
              <a:off x="9508440" y="1014170"/>
              <a:ext cx="787893" cy="2339722"/>
            </a:xfrm>
            <a:prstGeom prst="curvedConnector3">
              <a:avLst>
                <a:gd name="adj1" fmla="val 35493"/>
              </a:avLst>
            </a:prstGeom>
            <a:ln w="11430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Conector: curvado 33">
              <a:extLst>
                <a:ext uri="{FF2B5EF4-FFF2-40B4-BE49-F238E27FC236}">
                  <a16:creationId xmlns:a16="http://schemas.microsoft.com/office/drawing/2014/main" id="{8DDE8E6C-30C5-4855-9B4A-BCB16477F768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9508440" y="2650993"/>
              <a:ext cx="787893" cy="702899"/>
            </a:xfrm>
            <a:prstGeom prst="curvedConnector3">
              <a:avLst>
                <a:gd name="adj1" fmla="val 50000"/>
              </a:avLst>
            </a:prstGeom>
            <a:ln w="11430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Conector: curvado 36">
              <a:extLst>
                <a:ext uri="{FF2B5EF4-FFF2-40B4-BE49-F238E27FC236}">
                  <a16:creationId xmlns:a16="http://schemas.microsoft.com/office/drawing/2014/main" id="{5B858B1D-A8D6-4B6B-96FE-6CAFB009151E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9508440" y="3353892"/>
              <a:ext cx="787893" cy="933924"/>
            </a:xfrm>
            <a:prstGeom prst="curvedConnector3">
              <a:avLst>
                <a:gd name="adj1" fmla="val 50000"/>
              </a:avLst>
            </a:prstGeom>
            <a:ln w="11430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Conector: curvado 39">
              <a:extLst>
                <a:ext uri="{FF2B5EF4-FFF2-40B4-BE49-F238E27FC236}">
                  <a16:creationId xmlns:a16="http://schemas.microsoft.com/office/drawing/2014/main" id="{22CABE63-DCB0-4A35-B512-3321D348F307}"/>
                </a:ext>
              </a:extLst>
            </p:cNvPr>
            <p:cNvCxnSpPr>
              <a:cxnSpLocks/>
              <a:stCxn id="8" idx="3"/>
              <a:endCxn id="12" idx="1"/>
            </p:cNvCxnSpPr>
            <p:nvPr/>
          </p:nvCxnSpPr>
          <p:spPr>
            <a:xfrm>
              <a:off x="9508440" y="3353892"/>
              <a:ext cx="787893" cy="2570747"/>
            </a:xfrm>
            <a:prstGeom prst="curvedConnector3">
              <a:avLst>
                <a:gd name="adj1" fmla="val 29448"/>
              </a:avLst>
            </a:prstGeom>
            <a:ln w="11430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Conector recto de flecha 58">
              <a:extLst>
                <a:ext uri="{FF2B5EF4-FFF2-40B4-BE49-F238E27FC236}">
                  <a16:creationId xmlns:a16="http://schemas.microsoft.com/office/drawing/2014/main" id="{3E653FB7-092A-46CC-B60B-CD7AF5B7E3A4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048282" y="3358662"/>
              <a:ext cx="1321787" cy="0"/>
            </a:xfrm>
            <a:prstGeom prst="straightConnector1">
              <a:avLst/>
            </a:prstGeom>
            <a:ln w="114300" cap="flat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de flecha 62">
              <a:extLst>
                <a:ext uri="{FF2B5EF4-FFF2-40B4-BE49-F238E27FC236}">
                  <a16:creationId xmlns:a16="http://schemas.microsoft.com/office/drawing/2014/main" id="{95C3D825-20AB-46D9-9091-A91D774E5C83}"/>
                </a:ext>
              </a:extLst>
            </p:cNvPr>
            <p:cNvCxnSpPr>
              <a:cxnSpLocks/>
            </p:cNvCxnSpPr>
            <p:nvPr/>
          </p:nvCxnSpPr>
          <p:spPr>
            <a:xfrm>
              <a:off x="6912976" y="3013209"/>
              <a:ext cx="1308857" cy="0"/>
            </a:xfrm>
            <a:prstGeom prst="straightConnector1">
              <a:avLst/>
            </a:prstGeom>
            <a:ln w="1143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>
              <a:extLst>
                <a:ext uri="{FF2B5EF4-FFF2-40B4-BE49-F238E27FC236}">
                  <a16:creationId xmlns:a16="http://schemas.microsoft.com/office/drawing/2014/main" id="{7967A3B5-C688-41FE-8327-7A06A7115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2976" y="3702287"/>
              <a:ext cx="1308859" cy="0"/>
            </a:xfrm>
            <a:prstGeom prst="straightConnector1">
              <a:avLst/>
            </a:prstGeom>
            <a:ln w="1143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ángulo: una sola esquina redondeada 80">
              <a:extLst>
                <a:ext uri="{FF2B5EF4-FFF2-40B4-BE49-F238E27FC236}">
                  <a16:creationId xmlns:a16="http://schemas.microsoft.com/office/drawing/2014/main" id="{16A8CB29-B213-4E0E-9675-1E65A2674D28}"/>
                </a:ext>
              </a:extLst>
            </p:cNvPr>
            <p:cNvSpPr/>
            <p:nvPr/>
          </p:nvSpPr>
          <p:spPr>
            <a:xfrm>
              <a:off x="4370070" y="1580784"/>
              <a:ext cx="1014060" cy="3555750"/>
            </a:xfrm>
            <a:prstGeom prst="round1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/>
                <a:t>Descifrado de señal</a:t>
              </a:r>
            </a:p>
          </p:txBody>
        </p:sp>
        <p:sp>
          <p:nvSpPr>
            <p:cNvPr id="82" name="Rectángulo: una sola esquina redondeada 81">
              <a:extLst>
                <a:ext uri="{FF2B5EF4-FFF2-40B4-BE49-F238E27FC236}">
                  <a16:creationId xmlns:a16="http://schemas.microsoft.com/office/drawing/2014/main" id="{B9084BBF-BDBA-493B-A528-B379F2ECB7A7}"/>
                </a:ext>
              </a:extLst>
            </p:cNvPr>
            <p:cNvSpPr/>
            <p:nvPr/>
          </p:nvSpPr>
          <p:spPr>
            <a:xfrm>
              <a:off x="5920649" y="1576017"/>
              <a:ext cx="1014059" cy="3555750"/>
            </a:xfrm>
            <a:prstGeom prst="round1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/>
                <a:t>Procesamiento de señal y comunicación a PCA9685</a:t>
              </a:r>
            </a:p>
          </p:txBody>
        </p:sp>
        <p:cxnSp>
          <p:nvCxnSpPr>
            <p:cNvPr id="84" name="Conector recto de flecha 83">
              <a:extLst>
                <a:ext uri="{FF2B5EF4-FFF2-40B4-BE49-F238E27FC236}">
                  <a16:creationId xmlns:a16="http://schemas.microsoft.com/office/drawing/2014/main" id="{68A927E5-5743-4FE5-9D77-08ACC4566F1B}"/>
                </a:ext>
              </a:extLst>
            </p:cNvPr>
            <p:cNvCxnSpPr>
              <a:cxnSpLocks/>
              <a:stCxn id="81" idx="3"/>
              <a:endCxn id="82" idx="1"/>
            </p:cNvCxnSpPr>
            <p:nvPr/>
          </p:nvCxnSpPr>
          <p:spPr>
            <a:xfrm flipV="1">
              <a:off x="5384130" y="3353892"/>
              <a:ext cx="536519" cy="4767"/>
            </a:xfrm>
            <a:prstGeom prst="straightConnector1">
              <a:avLst/>
            </a:prstGeom>
            <a:ln w="114300" cap="flat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ángulo: una sola esquina redondeada 110">
              <a:extLst>
                <a:ext uri="{FF2B5EF4-FFF2-40B4-BE49-F238E27FC236}">
                  <a16:creationId xmlns:a16="http://schemas.microsoft.com/office/drawing/2014/main" id="{BED81FF4-54BF-4C8D-959C-3F80B0D666FD}"/>
                </a:ext>
              </a:extLst>
            </p:cNvPr>
            <p:cNvSpPr/>
            <p:nvPr/>
          </p:nvSpPr>
          <p:spPr>
            <a:xfrm>
              <a:off x="8656320" y="1930994"/>
              <a:ext cx="581025" cy="2836261"/>
            </a:xfrm>
            <a:prstGeom prst="round1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 anchorCtr="0"/>
            <a:lstStyle/>
            <a:p>
              <a:pPr algn="ctr"/>
              <a:r>
                <a:rPr lang="es-ES" dirty="0"/>
                <a:t>Generación PWM</a:t>
              </a:r>
            </a:p>
          </p:txBody>
        </p:sp>
        <p:sp>
          <p:nvSpPr>
            <p:cNvPr id="112" name="Rectángulo: una sola esquina redondeada 111">
              <a:extLst>
                <a:ext uri="{FF2B5EF4-FFF2-40B4-BE49-F238E27FC236}">
                  <a16:creationId xmlns:a16="http://schemas.microsoft.com/office/drawing/2014/main" id="{02B87376-52FD-4D54-94FA-E54D91A97F01}"/>
                </a:ext>
              </a:extLst>
            </p:cNvPr>
            <p:cNvSpPr/>
            <p:nvPr/>
          </p:nvSpPr>
          <p:spPr>
            <a:xfrm>
              <a:off x="2195603" y="2654359"/>
              <a:ext cx="581583" cy="1489016"/>
            </a:xfrm>
            <a:prstGeom prst="round1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/>
                <a:t>Recibir señal mando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252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7792DB6-B807-4D2B-A3E0-9A3315A6CB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20" t="10917" r="8690" b="5931"/>
          <a:stretch/>
        </p:blipFill>
        <p:spPr>
          <a:xfrm>
            <a:off x="3706985" y="864807"/>
            <a:ext cx="4778030" cy="512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46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62F3BF5C-2813-4803-A698-6FF6A96DAEA3}"/>
              </a:ext>
            </a:extLst>
          </p:cNvPr>
          <p:cNvSpPr txBox="1"/>
          <p:nvPr/>
        </p:nvSpPr>
        <p:spPr>
          <a:xfrm rot="16200000">
            <a:off x="160290" y="768477"/>
            <a:ext cx="13133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/>
              <a:t>Fuerza / g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1B9CFBE-5EF1-4FD5-A629-E07934A1F5AA}"/>
              </a:ext>
            </a:extLst>
          </p:cNvPr>
          <p:cNvSpPr txBox="1"/>
          <p:nvPr/>
        </p:nvSpPr>
        <p:spPr>
          <a:xfrm rot="16200000">
            <a:off x="160290" y="2731366"/>
            <a:ext cx="13133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/>
              <a:t>Fuerza / g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0B979B2-0BAF-4030-BE4A-4D532101F16C}"/>
              </a:ext>
            </a:extLst>
          </p:cNvPr>
          <p:cNvSpPr txBox="1"/>
          <p:nvPr/>
        </p:nvSpPr>
        <p:spPr>
          <a:xfrm rot="16200000">
            <a:off x="160291" y="4694255"/>
            <a:ext cx="13133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/>
              <a:t>Fuerza / g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B31A1B8-BF67-4757-B6D8-8344B9A461B5}"/>
              </a:ext>
            </a:extLst>
          </p:cNvPr>
          <p:cNvSpPr txBox="1"/>
          <p:nvPr/>
        </p:nvSpPr>
        <p:spPr>
          <a:xfrm>
            <a:off x="1350546" y="5802570"/>
            <a:ext cx="983634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000" dirty="0"/>
              <a:t>0 	        2 	               4                     6                     8                    10                   12                   14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E97DB35-F3A6-4140-A3B7-81FCABA93CD6}"/>
              </a:ext>
            </a:extLst>
          </p:cNvPr>
          <p:cNvSpPr txBox="1"/>
          <p:nvPr/>
        </p:nvSpPr>
        <p:spPr>
          <a:xfrm>
            <a:off x="5452234" y="6202680"/>
            <a:ext cx="1398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/>
              <a:t>Tiempo / s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3B084F4C-AE00-49F6-9AD1-95A7CED2FED8}"/>
              </a:ext>
            </a:extLst>
          </p:cNvPr>
          <p:cNvGrpSpPr/>
          <p:nvPr/>
        </p:nvGrpSpPr>
        <p:grpSpPr>
          <a:xfrm>
            <a:off x="1352428" y="0"/>
            <a:ext cx="10839572" cy="6202680"/>
            <a:chOff x="1352428" y="0"/>
            <a:chExt cx="10839572" cy="620268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D720A07-185A-42B7-B630-BCE8850DD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97" t="9513" r="8821" b="4440"/>
            <a:stretch/>
          </p:blipFill>
          <p:spPr>
            <a:xfrm>
              <a:off x="1492418" y="0"/>
              <a:ext cx="10699582" cy="6202680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E42D960F-CA0E-4207-9633-DB7558CE4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9513" r="87205" b="4440"/>
            <a:stretch/>
          </p:blipFill>
          <p:spPr>
            <a:xfrm>
              <a:off x="1352428" y="0"/>
              <a:ext cx="141872" cy="6202680"/>
            </a:xfrm>
            <a:prstGeom prst="rect">
              <a:avLst/>
            </a:prstGeom>
          </p:spPr>
        </p:pic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B8F13C74-8D22-4E65-87B0-6E51F0CC5AAF}"/>
              </a:ext>
            </a:extLst>
          </p:cNvPr>
          <p:cNvSpPr txBox="1"/>
          <p:nvPr/>
        </p:nvSpPr>
        <p:spPr>
          <a:xfrm>
            <a:off x="1001760" y="168313"/>
            <a:ext cx="393056" cy="16312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2000" dirty="0"/>
              <a:t>2</a:t>
            </a:r>
          </a:p>
          <a:p>
            <a:pPr algn="ctr"/>
            <a:r>
              <a:rPr lang="es-ES" sz="2000" dirty="0"/>
              <a:t>1</a:t>
            </a:r>
          </a:p>
          <a:p>
            <a:pPr algn="ctr"/>
            <a:r>
              <a:rPr lang="es-ES" sz="2000" dirty="0"/>
              <a:t>0</a:t>
            </a:r>
          </a:p>
          <a:p>
            <a:pPr algn="ctr"/>
            <a:r>
              <a:rPr lang="es-ES" sz="2000" dirty="0"/>
              <a:t>-1</a:t>
            </a:r>
          </a:p>
          <a:p>
            <a:pPr algn="ctr"/>
            <a:r>
              <a:rPr lang="es-ES" sz="2000" dirty="0"/>
              <a:t>-2</a:t>
            </a:r>
            <a:endParaRPr lang="es-ES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B30873E-8F0B-49BC-8CEB-F7390AD3C36F}"/>
              </a:ext>
            </a:extLst>
          </p:cNvPr>
          <p:cNvSpPr txBox="1"/>
          <p:nvPr/>
        </p:nvSpPr>
        <p:spPr>
          <a:xfrm>
            <a:off x="1001760" y="2131202"/>
            <a:ext cx="393056" cy="16312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2000" dirty="0"/>
              <a:t>2</a:t>
            </a:r>
          </a:p>
          <a:p>
            <a:pPr algn="ctr"/>
            <a:r>
              <a:rPr lang="es-ES" sz="2000" dirty="0"/>
              <a:t>1</a:t>
            </a:r>
          </a:p>
          <a:p>
            <a:pPr algn="ctr"/>
            <a:r>
              <a:rPr lang="es-ES" sz="2000" dirty="0"/>
              <a:t>0</a:t>
            </a:r>
          </a:p>
          <a:p>
            <a:pPr algn="ctr"/>
            <a:r>
              <a:rPr lang="es-ES" sz="2000" dirty="0"/>
              <a:t>-1</a:t>
            </a:r>
          </a:p>
          <a:p>
            <a:pPr algn="ctr"/>
            <a:r>
              <a:rPr lang="es-ES" sz="2000" dirty="0"/>
              <a:t>-2</a:t>
            </a:r>
            <a:endParaRPr lang="es-ES" sz="16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D92EAC1-EB65-4488-92EF-A7F68B555F2F}"/>
              </a:ext>
            </a:extLst>
          </p:cNvPr>
          <p:cNvSpPr txBox="1"/>
          <p:nvPr/>
        </p:nvSpPr>
        <p:spPr>
          <a:xfrm>
            <a:off x="1095654" y="4012186"/>
            <a:ext cx="2874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000" dirty="0"/>
              <a:t>2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D6FDE8-44D5-477B-B292-2C8BD0E01C68}"/>
              </a:ext>
            </a:extLst>
          </p:cNvPr>
          <p:cNvSpPr txBox="1"/>
          <p:nvPr/>
        </p:nvSpPr>
        <p:spPr>
          <a:xfrm>
            <a:off x="1091992" y="4462009"/>
            <a:ext cx="29106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000" dirty="0"/>
              <a:t>1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12C0292-E247-45BB-A413-EC5E09BA5315}"/>
              </a:ext>
            </a:extLst>
          </p:cNvPr>
          <p:cNvSpPr txBox="1"/>
          <p:nvPr/>
        </p:nvSpPr>
        <p:spPr>
          <a:xfrm>
            <a:off x="1091992" y="4907378"/>
            <a:ext cx="2874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000" dirty="0"/>
              <a:t>0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61A177C-24C1-4008-9916-AD14BCAD834A}"/>
              </a:ext>
            </a:extLst>
          </p:cNvPr>
          <p:cNvSpPr txBox="1"/>
          <p:nvPr/>
        </p:nvSpPr>
        <p:spPr>
          <a:xfrm>
            <a:off x="995881" y="5319945"/>
            <a:ext cx="39305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000" dirty="0"/>
              <a:t>-1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006DA82-BAB9-42A1-B5B4-0CCE95C8D76C}"/>
              </a:ext>
            </a:extLst>
          </p:cNvPr>
          <p:cNvSpPr txBox="1"/>
          <p:nvPr/>
        </p:nvSpPr>
        <p:spPr>
          <a:xfrm>
            <a:off x="1388936" y="5802570"/>
            <a:ext cx="983634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000" dirty="0"/>
              <a:t>0 	        2 	               4                     6                     8                    10                   12                   14</a:t>
            </a:r>
          </a:p>
        </p:txBody>
      </p:sp>
    </p:spTree>
    <p:extLst>
      <p:ext uri="{BB962C8B-B14F-4D97-AF65-F5344CB8AC3E}">
        <p14:creationId xmlns:p14="http://schemas.microsoft.com/office/powerpoint/2010/main" val="4130521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3289A1F-7EC9-4F0E-9560-CEFC06B0BB34}"/>
              </a:ext>
            </a:extLst>
          </p:cNvPr>
          <p:cNvSpPr/>
          <p:nvPr/>
        </p:nvSpPr>
        <p:spPr>
          <a:xfrm>
            <a:off x="1955997" y="729000"/>
            <a:ext cx="8280000" cy="5400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tlCol="0" anchor="t" anchorCtr="0"/>
          <a:lstStyle/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Gimnasio</a:t>
            </a:r>
          </a:p>
        </p:txBody>
      </p:sp>
      <p:sp>
        <p:nvSpPr>
          <p:cNvPr id="6" name="Globo: flecha derecha e izquierda 5">
            <a:extLst>
              <a:ext uri="{FF2B5EF4-FFF2-40B4-BE49-F238E27FC236}">
                <a16:creationId xmlns:a16="http://schemas.microsoft.com/office/drawing/2014/main" id="{C9F194C5-F911-454F-A610-44530046D91B}"/>
              </a:ext>
            </a:extLst>
          </p:cNvPr>
          <p:cNvSpPr/>
          <p:nvPr/>
        </p:nvSpPr>
        <p:spPr>
          <a:xfrm>
            <a:off x="1456890" y="3561647"/>
            <a:ext cx="998216" cy="2215661"/>
          </a:xfrm>
          <a:prstGeom prst="leftRightArrowCallout">
            <a:avLst>
              <a:gd name="adj1" fmla="val 17242"/>
              <a:gd name="adj2" fmla="val 19828"/>
              <a:gd name="adj3" fmla="val 26724"/>
              <a:gd name="adj4" fmla="val 2931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 anchorCtr="0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Puerta almacén</a:t>
            </a:r>
          </a:p>
        </p:txBody>
      </p:sp>
      <p:sp>
        <p:nvSpPr>
          <p:cNvPr id="7" name="Globo: flecha derecha e izquierda 6">
            <a:extLst>
              <a:ext uri="{FF2B5EF4-FFF2-40B4-BE49-F238E27FC236}">
                <a16:creationId xmlns:a16="http://schemas.microsoft.com/office/drawing/2014/main" id="{1BA1C4AB-AE7E-4CEB-BD1A-0AE7B27B8EF6}"/>
              </a:ext>
            </a:extLst>
          </p:cNvPr>
          <p:cNvSpPr/>
          <p:nvPr/>
        </p:nvSpPr>
        <p:spPr>
          <a:xfrm rot="5400000">
            <a:off x="5586046" y="5327068"/>
            <a:ext cx="1019908" cy="1603864"/>
          </a:xfrm>
          <a:prstGeom prst="leftRightArrowCallout">
            <a:avLst>
              <a:gd name="adj1" fmla="val 17242"/>
              <a:gd name="adj2" fmla="val 17960"/>
              <a:gd name="adj3" fmla="val 26724"/>
              <a:gd name="adj4" fmla="val 2931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Puerta principal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B58906A-5E9D-4C5A-A334-8D553B8F2D5F}"/>
              </a:ext>
            </a:extLst>
          </p:cNvPr>
          <p:cNvCxnSpPr>
            <a:cxnSpLocks/>
          </p:cNvCxnSpPr>
          <p:nvPr/>
        </p:nvCxnSpPr>
        <p:spPr>
          <a:xfrm>
            <a:off x="1955998" y="189000"/>
            <a:ext cx="0" cy="5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A808E89-9D6F-4E76-AB05-F0324EEE4BE8}"/>
              </a:ext>
            </a:extLst>
          </p:cNvPr>
          <p:cNvCxnSpPr>
            <a:cxnSpLocks/>
          </p:cNvCxnSpPr>
          <p:nvPr/>
        </p:nvCxnSpPr>
        <p:spPr>
          <a:xfrm>
            <a:off x="10236000" y="202538"/>
            <a:ext cx="0" cy="526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8B6689B-6ED4-40B4-B908-00BBB27A2B65}"/>
              </a:ext>
            </a:extLst>
          </p:cNvPr>
          <p:cNvCxnSpPr/>
          <p:nvPr/>
        </p:nvCxnSpPr>
        <p:spPr>
          <a:xfrm>
            <a:off x="5294068" y="5497079"/>
            <a:ext cx="0" cy="5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D363694-1760-42F3-9FB7-0740884FA078}"/>
              </a:ext>
            </a:extLst>
          </p:cNvPr>
          <p:cNvCxnSpPr/>
          <p:nvPr/>
        </p:nvCxnSpPr>
        <p:spPr>
          <a:xfrm>
            <a:off x="6897932" y="5497079"/>
            <a:ext cx="0" cy="5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B0AF3B7-5B86-49C5-89CB-D477CF3370DF}"/>
              </a:ext>
            </a:extLst>
          </p:cNvPr>
          <p:cNvCxnSpPr>
            <a:cxnSpLocks/>
          </p:cNvCxnSpPr>
          <p:nvPr/>
        </p:nvCxnSpPr>
        <p:spPr>
          <a:xfrm rot="5400000">
            <a:off x="10499231" y="465769"/>
            <a:ext cx="0" cy="526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6BDD246-E5DB-47AF-8085-46F4A1B6C9BE}"/>
              </a:ext>
            </a:extLst>
          </p:cNvPr>
          <p:cNvCxnSpPr>
            <a:cxnSpLocks/>
          </p:cNvCxnSpPr>
          <p:nvPr/>
        </p:nvCxnSpPr>
        <p:spPr>
          <a:xfrm rot="5400000">
            <a:off x="10499231" y="5865769"/>
            <a:ext cx="0" cy="526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08022A6-35F3-4A7E-A638-0F273E097715}"/>
              </a:ext>
            </a:extLst>
          </p:cNvPr>
          <p:cNvCxnSpPr>
            <a:cxnSpLocks/>
          </p:cNvCxnSpPr>
          <p:nvPr/>
        </p:nvCxnSpPr>
        <p:spPr>
          <a:xfrm rot="5400000">
            <a:off x="2355356" y="3298416"/>
            <a:ext cx="0" cy="526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D867BC4-7C7D-4E0E-9766-000302CF7B96}"/>
              </a:ext>
            </a:extLst>
          </p:cNvPr>
          <p:cNvCxnSpPr>
            <a:cxnSpLocks/>
          </p:cNvCxnSpPr>
          <p:nvPr/>
        </p:nvCxnSpPr>
        <p:spPr>
          <a:xfrm rot="5400000">
            <a:off x="2362022" y="5503848"/>
            <a:ext cx="0" cy="526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21D554C2-C2C5-4DFF-BE8E-2E875DA5F34F}"/>
              </a:ext>
            </a:extLst>
          </p:cNvPr>
          <p:cNvCxnSpPr/>
          <p:nvPr/>
        </p:nvCxnSpPr>
        <p:spPr>
          <a:xfrm>
            <a:off x="1955999" y="380044"/>
            <a:ext cx="82800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57677F79-42FE-4A66-AA9D-80229D7403DA}"/>
              </a:ext>
            </a:extLst>
          </p:cNvPr>
          <p:cNvCxnSpPr/>
          <p:nvPr/>
        </p:nvCxnSpPr>
        <p:spPr>
          <a:xfrm>
            <a:off x="10620375" y="729000"/>
            <a:ext cx="0" cy="540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E8700927-EB2F-4784-B19C-2127749AD561}"/>
              </a:ext>
            </a:extLst>
          </p:cNvPr>
          <p:cNvCxnSpPr/>
          <p:nvPr/>
        </p:nvCxnSpPr>
        <p:spPr>
          <a:xfrm>
            <a:off x="2521781" y="3561647"/>
            <a:ext cx="0" cy="2205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0E74D6EA-E5CD-49BF-8D09-C071E197F1D7}"/>
              </a:ext>
            </a:extLst>
          </p:cNvPr>
          <p:cNvCxnSpPr/>
          <p:nvPr/>
        </p:nvCxnSpPr>
        <p:spPr>
          <a:xfrm>
            <a:off x="5294068" y="5524950"/>
            <a:ext cx="16038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E4E0EB9-5F90-42E2-8185-7BA7FB556FC3}"/>
              </a:ext>
            </a:extLst>
          </p:cNvPr>
          <p:cNvSpPr txBox="1"/>
          <p:nvPr/>
        </p:nvSpPr>
        <p:spPr>
          <a:xfrm>
            <a:off x="5524500" y="51382"/>
            <a:ext cx="1181095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ES" dirty="0"/>
              <a:t>17 m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D6C825E-47FD-4DE3-8288-12366C95E142}"/>
              </a:ext>
            </a:extLst>
          </p:cNvPr>
          <p:cNvSpPr txBox="1"/>
          <p:nvPr/>
        </p:nvSpPr>
        <p:spPr>
          <a:xfrm>
            <a:off x="10620374" y="3145109"/>
            <a:ext cx="87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10 m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D8E8418-2D45-4363-A2E6-8B8B5FF9E70B}"/>
              </a:ext>
            </a:extLst>
          </p:cNvPr>
          <p:cNvSpPr txBox="1"/>
          <p:nvPr/>
        </p:nvSpPr>
        <p:spPr>
          <a:xfrm>
            <a:off x="5719762" y="5108571"/>
            <a:ext cx="79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 X m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65DCAE1-F76B-49BA-B259-CDBADECFE7DC}"/>
              </a:ext>
            </a:extLst>
          </p:cNvPr>
          <p:cNvSpPr txBox="1"/>
          <p:nvPr/>
        </p:nvSpPr>
        <p:spPr>
          <a:xfrm>
            <a:off x="2625253" y="4479698"/>
            <a:ext cx="87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X m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BF0E08B-27DA-4F50-B3CB-CACA7A32CC89}"/>
              </a:ext>
            </a:extLst>
          </p:cNvPr>
          <p:cNvSpPr/>
          <p:nvPr/>
        </p:nvSpPr>
        <p:spPr>
          <a:xfrm>
            <a:off x="4127624" y="170084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ED790920-AB68-465B-9B63-277549AF5032}"/>
              </a:ext>
            </a:extLst>
          </p:cNvPr>
          <p:cNvSpPr/>
          <p:nvPr/>
        </p:nvSpPr>
        <p:spPr>
          <a:xfrm>
            <a:off x="7524377" y="170084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F27D8D5-F4DF-49EC-80AF-24A3085C3841}"/>
              </a:ext>
            </a:extLst>
          </p:cNvPr>
          <p:cNvSpPr/>
          <p:nvPr/>
        </p:nvSpPr>
        <p:spPr>
          <a:xfrm>
            <a:off x="7524377" y="461715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AD61030F-EB00-4B3E-891C-51AE919C0730}"/>
              </a:ext>
            </a:extLst>
          </p:cNvPr>
          <p:cNvSpPr/>
          <p:nvPr/>
        </p:nvSpPr>
        <p:spPr>
          <a:xfrm>
            <a:off x="4127624" y="457903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41" name="Flecha: hacia abajo 40">
            <a:extLst>
              <a:ext uri="{FF2B5EF4-FFF2-40B4-BE49-F238E27FC236}">
                <a16:creationId xmlns:a16="http://schemas.microsoft.com/office/drawing/2014/main" id="{F86F4331-8B6B-4C00-8D67-65A9B15F7C12}"/>
              </a:ext>
            </a:extLst>
          </p:cNvPr>
          <p:cNvSpPr/>
          <p:nvPr/>
        </p:nvSpPr>
        <p:spPr>
          <a:xfrm rot="18545326">
            <a:off x="3285334" y="1409730"/>
            <a:ext cx="311462" cy="540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Nube 41">
            <a:extLst>
              <a:ext uri="{FF2B5EF4-FFF2-40B4-BE49-F238E27FC236}">
                <a16:creationId xmlns:a16="http://schemas.microsoft.com/office/drawing/2014/main" id="{B4E027F7-A629-4BF9-82C5-743501E4A137}"/>
              </a:ext>
            </a:extLst>
          </p:cNvPr>
          <p:cNvSpPr/>
          <p:nvPr/>
        </p:nvSpPr>
        <p:spPr>
          <a:xfrm>
            <a:off x="2784628" y="1099742"/>
            <a:ext cx="656437" cy="62865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88541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0EC804-D2D9-4085-BB0D-C315B6A07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431" y="1972226"/>
            <a:ext cx="3343275" cy="2507456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8E81B88-A31B-4E2A-8C4F-08BACC1BC9E3}"/>
              </a:ext>
            </a:extLst>
          </p:cNvPr>
          <p:cNvSpPr/>
          <p:nvPr/>
        </p:nvSpPr>
        <p:spPr>
          <a:xfrm>
            <a:off x="471854" y="422032"/>
            <a:ext cx="2963008" cy="5600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u="sng" dirty="0">
                <a:solidFill>
                  <a:schemeClr val="tx1"/>
                </a:solidFill>
              </a:rPr>
              <a:t>MPU 9250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79679D9-1CC6-4C21-B1A6-8152FB503ADB}"/>
              </a:ext>
            </a:extLst>
          </p:cNvPr>
          <p:cNvSpPr/>
          <p:nvPr/>
        </p:nvSpPr>
        <p:spPr>
          <a:xfrm>
            <a:off x="581758" y="2637693"/>
            <a:ext cx="2743200" cy="32795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u="sng" dirty="0">
                <a:solidFill>
                  <a:schemeClr val="tx1"/>
                </a:solidFill>
              </a:rPr>
              <a:t>MPU 6050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D6DD9A-4AEA-45DC-A4B2-CFBA6A104493}"/>
              </a:ext>
            </a:extLst>
          </p:cNvPr>
          <p:cNvSpPr/>
          <p:nvPr/>
        </p:nvSpPr>
        <p:spPr>
          <a:xfrm>
            <a:off x="581758" y="997927"/>
            <a:ext cx="2743200" cy="14067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u="sng" dirty="0">
                <a:solidFill>
                  <a:schemeClr val="tx1"/>
                </a:solidFill>
              </a:rPr>
              <a:t>AK 8963</a:t>
            </a:r>
            <a:r>
              <a:rPr lang="es-ES" dirty="0"/>
              <a:t>	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MAGNETÓMETRO			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5150EDF-E198-44E4-B1AB-559DCF582B7F}"/>
              </a:ext>
            </a:extLst>
          </p:cNvPr>
          <p:cNvSpPr/>
          <p:nvPr/>
        </p:nvSpPr>
        <p:spPr>
          <a:xfrm>
            <a:off x="656492" y="3033347"/>
            <a:ext cx="2593731" cy="1345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GIROSCOPIO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3CC661-3580-4057-AAD3-27A383FAAA2F}"/>
              </a:ext>
            </a:extLst>
          </p:cNvPr>
          <p:cNvSpPr/>
          <p:nvPr/>
        </p:nvSpPr>
        <p:spPr>
          <a:xfrm>
            <a:off x="656491" y="4479682"/>
            <a:ext cx="2593731" cy="1345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ACELERÓMETRO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7138587-F7E4-433C-93A9-FEAB114C7248}"/>
              </a:ext>
            </a:extLst>
          </p:cNvPr>
          <p:cNvSpPr/>
          <p:nvPr/>
        </p:nvSpPr>
        <p:spPr>
          <a:xfrm>
            <a:off x="4439921" y="729762"/>
            <a:ext cx="3651200" cy="498523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rtlCol="0" anchor="t" anchorCtr="0"/>
          <a:lstStyle/>
          <a:p>
            <a:pPr algn="ctr"/>
            <a:r>
              <a:rPr lang="es-ES" u="sng" dirty="0">
                <a:solidFill>
                  <a:schemeClr val="tx1"/>
                </a:solidFill>
              </a:rPr>
              <a:t>ALGORITMO DE MADGWICK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14487E6-D3F7-4D9D-B665-E653BEA3A8E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250223" y="3705959"/>
            <a:ext cx="1189698" cy="0"/>
          </a:xfrm>
          <a:prstGeom prst="straightConnector1">
            <a:avLst/>
          </a:prstGeom>
          <a:ln w="104775"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835CA06-C9BF-4700-9225-995867A39527}"/>
              </a:ext>
            </a:extLst>
          </p:cNvPr>
          <p:cNvCxnSpPr>
            <a:cxnSpLocks/>
          </p:cNvCxnSpPr>
          <p:nvPr/>
        </p:nvCxnSpPr>
        <p:spPr>
          <a:xfrm flipV="1">
            <a:off x="3250222" y="5099539"/>
            <a:ext cx="1189699" cy="2"/>
          </a:xfrm>
          <a:prstGeom prst="straightConnector1">
            <a:avLst/>
          </a:prstGeom>
          <a:ln w="104775"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9C3C5AD-4361-45FF-8934-8C1BD0356F25}"/>
              </a:ext>
            </a:extLst>
          </p:cNvPr>
          <p:cNvCxnSpPr>
            <a:cxnSpLocks/>
          </p:cNvCxnSpPr>
          <p:nvPr/>
        </p:nvCxnSpPr>
        <p:spPr>
          <a:xfrm>
            <a:off x="3342542" y="1696918"/>
            <a:ext cx="1097379" cy="0"/>
          </a:xfrm>
          <a:prstGeom prst="straightConnector1">
            <a:avLst/>
          </a:prstGeom>
          <a:ln w="104775"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1705AC2-F12F-4E09-8463-A68FCA1D9CE4}"/>
              </a:ext>
            </a:extLst>
          </p:cNvPr>
          <p:cNvSpPr txBox="1"/>
          <p:nvPr/>
        </p:nvSpPr>
        <p:spPr>
          <a:xfrm>
            <a:off x="4690697" y="2766342"/>
            <a:ext cx="1405303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Generación de cuaterniones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A4D7147-275A-48F0-BCCD-DE2A0595EC70}"/>
              </a:ext>
            </a:extLst>
          </p:cNvPr>
          <p:cNvSpPr txBox="1"/>
          <p:nvPr/>
        </p:nvSpPr>
        <p:spPr>
          <a:xfrm>
            <a:off x="6346776" y="3041288"/>
            <a:ext cx="140530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Conversión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7BEDAA36-6ECE-4828-8001-7B7E171FF388}"/>
              </a:ext>
            </a:extLst>
          </p:cNvPr>
          <p:cNvCxnSpPr>
            <a:stCxn id="23" idx="3"/>
            <a:endCxn id="34" idx="1"/>
          </p:cNvCxnSpPr>
          <p:nvPr/>
        </p:nvCxnSpPr>
        <p:spPr>
          <a:xfrm flipV="1">
            <a:off x="6096000" y="3225954"/>
            <a:ext cx="250776" cy="2053"/>
          </a:xfrm>
          <a:prstGeom prst="straightConnector1">
            <a:avLst/>
          </a:prstGeom>
          <a:ln w="53975">
            <a:solidFill>
              <a:srgbClr val="A9D18E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836199DA-E3E7-47D5-A471-DEE0C75A1A12}"/>
              </a:ext>
            </a:extLst>
          </p:cNvPr>
          <p:cNvCxnSpPr>
            <a:stCxn id="34" idx="3"/>
          </p:cNvCxnSpPr>
          <p:nvPr/>
        </p:nvCxnSpPr>
        <p:spPr>
          <a:xfrm>
            <a:off x="7752079" y="3225954"/>
            <a:ext cx="787352" cy="0"/>
          </a:xfrm>
          <a:prstGeom prst="straightConnector1">
            <a:avLst/>
          </a:prstGeom>
          <a:ln w="82550">
            <a:solidFill>
              <a:srgbClr val="A9D18E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080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suelo, interior, pared, edificio&#10;&#10;Descripción generada automáticamente">
            <a:extLst>
              <a:ext uri="{FF2B5EF4-FFF2-40B4-BE49-F238E27FC236}">
                <a16:creationId xmlns:a16="http://schemas.microsoft.com/office/drawing/2014/main" id="{2E55DC8C-CE1A-4B33-A389-854E7D50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53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o 22">
            <a:extLst>
              <a:ext uri="{FF2B5EF4-FFF2-40B4-BE49-F238E27FC236}">
                <a16:creationId xmlns:a16="http://schemas.microsoft.com/office/drawing/2014/main" id="{EF87A287-F292-4156-B326-88CBF3CC4288}"/>
              </a:ext>
            </a:extLst>
          </p:cNvPr>
          <p:cNvGrpSpPr/>
          <p:nvPr/>
        </p:nvGrpSpPr>
        <p:grpSpPr>
          <a:xfrm>
            <a:off x="11888" y="1485900"/>
            <a:ext cx="12159488" cy="3562350"/>
            <a:chOff x="11888" y="1485900"/>
            <a:chExt cx="12159488" cy="3562350"/>
          </a:xfrm>
        </p:grpSpPr>
        <p:pic>
          <p:nvPicPr>
            <p:cNvPr id="2" name="Imagen 1" descr="Imagen que contiene techo, suelo, interior, edificio&#10;&#10;Descripción generada automáticamente">
              <a:extLst>
                <a:ext uri="{FF2B5EF4-FFF2-40B4-BE49-F238E27FC236}">
                  <a16:creationId xmlns:a16="http://schemas.microsoft.com/office/drawing/2014/main" id="{639D2321-5B1E-4A0F-B30F-CE9FC928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8" y="1485900"/>
              <a:ext cx="12159488" cy="3562350"/>
            </a:xfrm>
            <a:prstGeom prst="rect">
              <a:avLst/>
            </a:prstGeom>
          </p:spPr>
        </p:pic>
        <p:cxnSp>
          <p:nvCxnSpPr>
            <p:cNvPr id="4" name="Conector recto de flecha 3">
              <a:extLst>
                <a:ext uri="{FF2B5EF4-FFF2-40B4-BE49-F238E27FC236}">
                  <a16:creationId xmlns:a16="http://schemas.microsoft.com/office/drawing/2014/main" id="{C6A11DF3-7E74-4F38-93B6-4C875EDC06A3}"/>
                </a:ext>
              </a:extLst>
            </p:cNvPr>
            <p:cNvCxnSpPr/>
            <p:nvPr/>
          </p:nvCxnSpPr>
          <p:spPr>
            <a:xfrm flipV="1">
              <a:off x="7905750" y="2202180"/>
              <a:ext cx="0" cy="11201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EEC01B86-8E45-4668-8E5B-F712B7ABA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3230" y="3329940"/>
              <a:ext cx="1112520" cy="7239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E89CB030-FB19-4021-A84F-4DE49843714F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50" y="3329940"/>
              <a:ext cx="982980" cy="14097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11B289B-1228-4223-A197-CAD7BD061E3A}"/>
                </a:ext>
              </a:extLst>
            </p:cNvPr>
            <p:cNvSpPr/>
            <p:nvPr/>
          </p:nvSpPr>
          <p:spPr>
            <a:xfrm>
              <a:off x="8665705" y="2967334"/>
              <a:ext cx="32412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400" b="0" cap="none" spc="0" dirty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752E5A5F-42AF-470B-BFB9-5D275340C84B}"/>
                </a:ext>
              </a:extLst>
            </p:cNvPr>
            <p:cNvSpPr/>
            <p:nvPr/>
          </p:nvSpPr>
          <p:spPr>
            <a:xfrm>
              <a:off x="6763493" y="2967335"/>
              <a:ext cx="34496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400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s-ES" sz="24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B27F8974-FC8B-4FCB-82C4-1B5733DE2781}"/>
                </a:ext>
              </a:extLst>
            </p:cNvPr>
            <p:cNvSpPr/>
            <p:nvPr/>
          </p:nvSpPr>
          <p:spPr>
            <a:xfrm>
              <a:off x="7905750" y="2055435"/>
              <a:ext cx="32893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4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  <a:endParaRPr lang="es-E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Heptágono 13">
              <a:extLst>
                <a:ext uri="{FF2B5EF4-FFF2-40B4-BE49-F238E27FC236}">
                  <a16:creationId xmlns:a16="http://schemas.microsoft.com/office/drawing/2014/main" id="{25CE2433-4247-4DF1-94A8-D3EDE21D5DD8}"/>
                </a:ext>
              </a:extLst>
            </p:cNvPr>
            <p:cNvSpPr/>
            <p:nvPr/>
          </p:nvSpPr>
          <p:spPr>
            <a:xfrm>
              <a:off x="4450621" y="3470910"/>
              <a:ext cx="324000" cy="324000"/>
            </a:xfrm>
            <a:prstGeom prst="heptagon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rgbClr val="7CAFDE"/>
                </a:gs>
                <a:gs pos="100000">
                  <a:schemeClr val="accent5">
                    <a:lumMod val="75000"/>
                  </a:schemeClr>
                </a:gs>
              </a:gsLst>
            </a:gra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3</a:t>
              </a:r>
            </a:p>
          </p:txBody>
        </p:sp>
        <p:sp>
          <p:nvSpPr>
            <p:cNvPr id="15" name="Heptágono 14">
              <a:extLst>
                <a:ext uri="{FF2B5EF4-FFF2-40B4-BE49-F238E27FC236}">
                  <a16:creationId xmlns:a16="http://schemas.microsoft.com/office/drawing/2014/main" id="{0CA6AFBA-600D-45E0-A41C-6A91F2168E5E}"/>
                </a:ext>
              </a:extLst>
            </p:cNvPr>
            <p:cNvSpPr/>
            <p:nvPr/>
          </p:nvSpPr>
          <p:spPr>
            <a:xfrm>
              <a:off x="6989656" y="3470910"/>
              <a:ext cx="324000" cy="324000"/>
            </a:xfrm>
            <a:prstGeom prst="heptagon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rgbClr val="7CAFDE"/>
                </a:gs>
                <a:gs pos="100000">
                  <a:schemeClr val="accent5">
                    <a:lumMod val="75000"/>
                  </a:schemeClr>
                </a:gs>
              </a:gsLst>
            </a:gra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1</a:t>
              </a:r>
            </a:p>
          </p:txBody>
        </p:sp>
        <p:sp>
          <p:nvSpPr>
            <p:cNvPr id="16" name="Heptágono 15">
              <a:extLst>
                <a:ext uri="{FF2B5EF4-FFF2-40B4-BE49-F238E27FC236}">
                  <a16:creationId xmlns:a16="http://schemas.microsoft.com/office/drawing/2014/main" id="{E85E09D8-758A-4123-A624-1C519FE60744}"/>
                </a:ext>
              </a:extLst>
            </p:cNvPr>
            <p:cNvSpPr/>
            <p:nvPr/>
          </p:nvSpPr>
          <p:spPr>
            <a:xfrm>
              <a:off x="2818368" y="4099915"/>
              <a:ext cx="540000" cy="540000"/>
            </a:xfrm>
            <a:prstGeom prst="heptagon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rgbClr val="7CAFDE"/>
                </a:gs>
                <a:gs pos="100000">
                  <a:schemeClr val="accent5">
                    <a:lumMod val="75000"/>
                  </a:schemeClr>
                </a:gs>
              </a:gsLst>
            </a:gra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4</a:t>
              </a:r>
            </a:p>
          </p:txBody>
        </p:sp>
        <p:sp>
          <p:nvSpPr>
            <p:cNvPr id="17" name="Heptágono 16">
              <a:extLst>
                <a:ext uri="{FF2B5EF4-FFF2-40B4-BE49-F238E27FC236}">
                  <a16:creationId xmlns:a16="http://schemas.microsoft.com/office/drawing/2014/main" id="{1841CE8D-50B8-4575-BC7F-450F48191B7C}"/>
                </a:ext>
              </a:extLst>
            </p:cNvPr>
            <p:cNvSpPr/>
            <p:nvPr/>
          </p:nvSpPr>
          <p:spPr>
            <a:xfrm>
              <a:off x="8579086" y="4099916"/>
              <a:ext cx="540000" cy="540000"/>
            </a:xfrm>
            <a:prstGeom prst="heptagon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rgbClr val="7CAFDE"/>
                </a:gs>
                <a:gs pos="100000">
                  <a:schemeClr val="accent5">
                    <a:lumMod val="75000"/>
                  </a:schemeClr>
                </a:gs>
              </a:gsLst>
            </a:gra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2</a:t>
              </a:r>
            </a:p>
          </p:txBody>
        </p:sp>
        <p:sp>
          <p:nvSpPr>
            <p:cNvPr id="18" name="Nube 17">
              <a:extLst>
                <a:ext uri="{FF2B5EF4-FFF2-40B4-BE49-F238E27FC236}">
                  <a16:creationId xmlns:a16="http://schemas.microsoft.com/office/drawing/2014/main" id="{BF496022-3BDA-4C07-AAFF-568D4A8CE7EF}"/>
                </a:ext>
              </a:extLst>
            </p:cNvPr>
            <p:cNvSpPr/>
            <p:nvPr/>
          </p:nvSpPr>
          <p:spPr>
            <a:xfrm>
              <a:off x="3353925" y="2789940"/>
              <a:ext cx="572399" cy="540000"/>
            </a:xfrm>
            <a:prstGeom prst="cloud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9" name="Heptágono 18">
              <a:extLst>
                <a:ext uri="{FF2B5EF4-FFF2-40B4-BE49-F238E27FC236}">
                  <a16:creationId xmlns:a16="http://schemas.microsoft.com/office/drawing/2014/main" id="{15BD98B5-2FCC-4179-80DF-1809BFC5DA53}"/>
                </a:ext>
              </a:extLst>
            </p:cNvPr>
            <p:cNvSpPr/>
            <p:nvPr/>
          </p:nvSpPr>
          <p:spPr>
            <a:xfrm>
              <a:off x="4441096" y="2314956"/>
              <a:ext cx="324000" cy="3240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7</a:t>
              </a:r>
            </a:p>
          </p:txBody>
        </p:sp>
        <p:sp>
          <p:nvSpPr>
            <p:cNvPr id="20" name="Heptágono 19">
              <a:extLst>
                <a:ext uri="{FF2B5EF4-FFF2-40B4-BE49-F238E27FC236}">
                  <a16:creationId xmlns:a16="http://schemas.microsoft.com/office/drawing/2014/main" id="{A6DEAC07-4CA2-49E6-B24F-02F3473CF549}"/>
                </a:ext>
              </a:extLst>
            </p:cNvPr>
            <p:cNvSpPr/>
            <p:nvPr/>
          </p:nvSpPr>
          <p:spPr>
            <a:xfrm>
              <a:off x="6980131" y="2314956"/>
              <a:ext cx="324000" cy="3240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5</a:t>
              </a:r>
            </a:p>
          </p:txBody>
        </p:sp>
        <p:sp>
          <p:nvSpPr>
            <p:cNvPr id="21" name="Heptágono 20">
              <a:extLst>
                <a:ext uri="{FF2B5EF4-FFF2-40B4-BE49-F238E27FC236}">
                  <a16:creationId xmlns:a16="http://schemas.microsoft.com/office/drawing/2014/main" id="{55C7BA98-FED6-48A0-A4AD-2CF81ADCE12E}"/>
                </a:ext>
              </a:extLst>
            </p:cNvPr>
            <p:cNvSpPr/>
            <p:nvPr/>
          </p:nvSpPr>
          <p:spPr>
            <a:xfrm>
              <a:off x="2808843" y="1756765"/>
              <a:ext cx="540000" cy="5400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8</a:t>
              </a:r>
            </a:p>
          </p:txBody>
        </p:sp>
        <p:sp>
          <p:nvSpPr>
            <p:cNvPr id="22" name="Heptágono 21">
              <a:extLst>
                <a:ext uri="{FF2B5EF4-FFF2-40B4-BE49-F238E27FC236}">
                  <a16:creationId xmlns:a16="http://schemas.microsoft.com/office/drawing/2014/main" id="{F5C6AEC4-D9BF-45CA-AAC2-E5E673F5B496}"/>
                </a:ext>
              </a:extLst>
            </p:cNvPr>
            <p:cNvSpPr/>
            <p:nvPr/>
          </p:nvSpPr>
          <p:spPr>
            <a:xfrm>
              <a:off x="8569561" y="1756766"/>
              <a:ext cx="540000" cy="5400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3072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o 31">
            <a:extLst>
              <a:ext uri="{FF2B5EF4-FFF2-40B4-BE49-F238E27FC236}">
                <a16:creationId xmlns:a16="http://schemas.microsoft.com/office/drawing/2014/main" id="{6F9603B9-3B24-4BA3-B625-8BFE0BADB163}"/>
              </a:ext>
            </a:extLst>
          </p:cNvPr>
          <p:cNvGrpSpPr/>
          <p:nvPr/>
        </p:nvGrpSpPr>
        <p:grpSpPr>
          <a:xfrm>
            <a:off x="2472410" y="197562"/>
            <a:ext cx="7245495" cy="6546893"/>
            <a:chOff x="2472410" y="197562"/>
            <a:chExt cx="7245495" cy="6546893"/>
          </a:xfrm>
        </p:grpSpPr>
        <p:pic>
          <p:nvPicPr>
            <p:cNvPr id="3" name="Imagen 2" descr="Imagen que contiene texto, mapa&#10;&#10;Descripción generada automáticamente">
              <a:extLst>
                <a:ext uri="{FF2B5EF4-FFF2-40B4-BE49-F238E27FC236}">
                  <a16:creationId xmlns:a16="http://schemas.microsoft.com/office/drawing/2014/main" id="{6B5426EA-F317-4AC7-8150-360C8C80F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00" t="12471" r="10834" b="9188"/>
            <a:stretch/>
          </p:blipFill>
          <p:spPr>
            <a:xfrm>
              <a:off x="3005820" y="779286"/>
              <a:ext cx="6120000" cy="5299428"/>
            </a:xfrm>
            <a:prstGeom prst="rect">
              <a:avLst/>
            </a:prstGeom>
          </p:spPr>
        </p:pic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B876FD83-47BF-4C08-BD27-860ACF8406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495" y="3046095"/>
              <a:ext cx="6061325" cy="605409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CE5D33AB-6867-4AEF-8854-A90A97056744}"/>
                </a:ext>
              </a:extLst>
            </p:cNvPr>
            <p:cNvSpPr/>
            <p:nvPr/>
          </p:nvSpPr>
          <p:spPr>
            <a:xfrm>
              <a:off x="5841531" y="197562"/>
              <a:ext cx="44857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A875EAFE-6680-4C11-8E08-5EC6009D824C}"/>
                </a:ext>
              </a:extLst>
            </p:cNvPr>
            <p:cNvSpPr/>
            <p:nvPr/>
          </p:nvSpPr>
          <p:spPr>
            <a:xfrm>
              <a:off x="5856621" y="6036569"/>
              <a:ext cx="41839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</a:t>
              </a:r>
              <a:endParaRPr lang="es-E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8690B98A-6783-465E-9207-DAFF3FC5EF89}"/>
                </a:ext>
              </a:extLst>
            </p:cNvPr>
            <p:cNvSpPr/>
            <p:nvPr/>
          </p:nvSpPr>
          <p:spPr>
            <a:xfrm>
              <a:off x="9269326" y="3075057"/>
              <a:ext cx="44857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</a:t>
              </a: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5CC44A62-FF20-44AF-BB09-E13387C132AA}"/>
                </a:ext>
              </a:extLst>
            </p:cNvPr>
            <p:cNvSpPr/>
            <p:nvPr/>
          </p:nvSpPr>
          <p:spPr>
            <a:xfrm>
              <a:off x="2472410" y="3075057"/>
              <a:ext cx="44857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F9DC52B3-FFAE-48FB-8111-AE186098BA59}"/>
                  </a:ext>
                </a:extLst>
              </p:cNvPr>
              <p:cNvSpPr txBox="1"/>
              <p:nvPr/>
            </p:nvSpPr>
            <p:spPr>
              <a:xfrm>
                <a:off x="6424961" y="2507196"/>
                <a:ext cx="36524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11,84 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+4,9∙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F9DC52B3-FFAE-48FB-8111-AE186098B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961" y="2507196"/>
                <a:ext cx="3652489" cy="276999"/>
              </a:xfrm>
              <a:prstGeom prst="rect">
                <a:avLst/>
              </a:prstGeom>
              <a:blipFill>
                <a:blip r:embed="rId3"/>
                <a:stretch>
                  <a:fillRect l="-1169" t="-4348" b="-326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adroTexto 33">
            <a:extLst>
              <a:ext uri="{FF2B5EF4-FFF2-40B4-BE49-F238E27FC236}">
                <a16:creationId xmlns:a16="http://schemas.microsoft.com/office/drawing/2014/main" id="{F0166995-72A8-4FC7-8223-21455119B08D}"/>
              </a:ext>
            </a:extLst>
          </p:cNvPr>
          <p:cNvSpPr txBox="1"/>
          <p:nvPr/>
        </p:nvSpPr>
        <p:spPr>
          <a:xfrm>
            <a:off x="6275020" y="850824"/>
            <a:ext cx="1211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Fuerza / g</a:t>
            </a:r>
            <a:endParaRPr lang="es-ES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3DB00B5-2909-487D-87E0-48C9863FD60C}"/>
              </a:ext>
            </a:extLst>
          </p:cNvPr>
          <p:cNvSpPr txBox="1"/>
          <p:nvPr/>
        </p:nvSpPr>
        <p:spPr>
          <a:xfrm>
            <a:off x="7914655" y="3713349"/>
            <a:ext cx="1211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Fuerza / 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6544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0AB01D14-278D-4F2D-A2F9-463FE22C8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531" y="152400"/>
            <a:ext cx="9159159" cy="6858000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6B4F2EA7-E93E-40E7-B92D-4583111C8B1A}"/>
              </a:ext>
            </a:extLst>
          </p:cNvPr>
          <p:cNvGrpSpPr/>
          <p:nvPr/>
        </p:nvGrpSpPr>
        <p:grpSpPr>
          <a:xfrm>
            <a:off x="3168016" y="2492530"/>
            <a:ext cx="4557285" cy="2969105"/>
            <a:chOff x="3168016" y="2492530"/>
            <a:chExt cx="4557285" cy="2969105"/>
          </a:xfrm>
        </p:grpSpPr>
        <p:sp>
          <p:nvSpPr>
            <p:cNvPr id="4" name="Nube 3">
              <a:extLst>
                <a:ext uri="{FF2B5EF4-FFF2-40B4-BE49-F238E27FC236}">
                  <a16:creationId xmlns:a16="http://schemas.microsoft.com/office/drawing/2014/main" id="{D45F2919-481B-49A6-9282-44623298BD6B}"/>
                </a:ext>
              </a:extLst>
            </p:cNvPr>
            <p:cNvSpPr/>
            <p:nvPr/>
          </p:nvSpPr>
          <p:spPr>
            <a:xfrm>
              <a:off x="3168016" y="4055745"/>
              <a:ext cx="676275" cy="609600"/>
            </a:xfrm>
            <a:prstGeom prst="cloud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0</a:t>
              </a:r>
            </a:p>
          </p:txBody>
        </p:sp>
        <p:sp>
          <p:nvSpPr>
            <p:cNvPr id="5" name="Heptágono 4">
              <a:extLst>
                <a:ext uri="{FF2B5EF4-FFF2-40B4-BE49-F238E27FC236}">
                  <a16:creationId xmlns:a16="http://schemas.microsoft.com/office/drawing/2014/main" id="{4E7C6562-CD7B-426F-AFC2-012A511576E1}"/>
                </a:ext>
              </a:extLst>
            </p:cNvPr>
            <p:cNvSpPr/>
            <p:nvPr/>
          </p:nvSpPr>
          <p:spPr>
            <a:xfrm>
              <a:off x="4386262" y="4398645"/>
              <a:ext cx="276225" cy="266700"/>
            </a:xfrm>
            <a:prstGeom prst="hept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</a:gradFill>
            <a:ln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3</a:t>
              </a:r>
            </a:p>
          </p:txBody>
        </p:sp>
        <p:sp>
          <p:nvSpPr>
            <p:cNvPr id="6" name="Heptágono 5">
              <a:extLst>
                <a:ext uri="{FF2B5EF4-FFF2-40B4-BE49-F238E27FC236}">
                  <a16:creationId xmlns:a16="http://schemas.microsoft.com/office/drawing/2014/main" id="{65AA4CFF-3D21-4B50-8AD0-1051638040E7}"/>
                </a:ext>
              </a:extLst>
            </p:cNvPr>
            <p:cNvSpPr/>
            <p:nvPr/>
          </p:nvSpPr>
          <p:spPr>
            <a:xfrm>
              <a:off x="5864585" y="5194935"/>
              <a:ext cx="276225" cy="266700"/>
            </a:xfrm>
            <a:prstGeom prst="hept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</a:gradFill>
            <a:ln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4</a:t>
              </a:r>
            </a:p>
          </p:txBody>
        </p:sp>
        <p:sp>
          <p:nvSpPr>
            <p:cNvPr id="7" name="Heptágono 6">
              <a:extLst>
                <a:ext uri="{FF2B5EF4-FFF2-40B4-BE49-F238E27FC236}">
                  <a16:creationId xmlns:a16="http://schemas.microsoft.com/office/drawing/2014/main" id="{AC9F8B57-6586-4D34-9646-201A2350FB57}"/>
                </a:ext>
              </a:extLst>
            </p:cNvPr>
            <p:cNvSpPr/>
            <p:nvPr/>
          </p:nvSpPr>
          <p:spPr>
            <a:xfrm>
              <a:off x="7354273" y="4728921"/>
              <a:ext cx="276225" cy="266700"/>
            </a:xfrm>
            <a:prstGeom prst="hept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</a:gradFill>
            <a:ln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2</a:t>
              </a:r>
            </a:p>
          </p:txBody>
        </p:sp>
        <p:sp>
          <p:nvSpPr>
            <p:cNvPr id="8" name="Heptágono 7">
              <a:extLst>
                <a:ext uri="{FF2B5EF4-FFF2-40B4-BE49-F238E27FC236}">
                  <a16:creationId xmlns:a16="http://schemas.microsoft.com/office/drawing/2014/main" id="{5D0A1848-7F7F-4AA8-B96A-35C9AB4A97FC}"/>
                </a:ext>
              </a:extLst>
            </p:cNvPr>
            <p:cNvSpPr/>
            <p:nvPr/>
          </p:nvSpPr>
          <p:spPr>
            <a:xfrm>
              <a:off x="6002696" y="3988744"/>
              <a:ext cx="276225" cy="266700"/>
            </a:xfrm>
            <a:prstGeom prst="hept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</a:gradFill>
            <a:ln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1</a:t>
              </a:r>
            </a:p>
          </p:txBody>
        </p:sp>
        <p:sp>
          <p:nvSpPr>
            <p:cNvPr id="9" name="Heptágono 8">
              <a:extLst>
                <a:ext uri="{FF2B5EF4-FFF2-40B4-BE49-F238E27FC236}">
                  <a16:creationId xmlns:a16="http://schemas.microsoft.com/office/drawing/2014/main" id="{DF1959F4-B3F0-4C29-8D8C-573E04B0901F}"/>
                </a:ext>
              </a:extLst>
            </p:cNvPr>
            <p:cNvSpPr/>
            <p:nvPr/>
          </p:nvSpPr>
          <p:spPr>
            <a:xfrm>
              <a:off x="4386261" y="2726055"/>
              <a:ext cx="276225" cy="2667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7</a:t>
              </a:r>
            </a:p>
          </p:txBody>
        </p:sp>
        <p:sp>
          <p:nvSpPr>
            <p:cNvPr id="10" name="Heptágono 9">
              <a:extLst>
                <a:ext uri="{FF2B5EF4-FFF2-40B4-BE49-F238E27FC236}">
                  <a16:creationId xmlns:a16="http://schemas.microsoft.com/office/drawing/2014/main" id="{2E8FC13C-5039-4C97-9EF6-699D38053061}"/>
                </a:ext>
              </a:extLst>
            </p:cNvPr>
            <p:cNvSpPr/>
            <p:nvPr/>
          </p:nvSpPr>
          <p:spPr>
            <a:xfrm>
              <a:off x="6002697" y="3362325"/>
              <a:ext cx="276225" cy="2667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8</a:t>
              </a:r>
            </a:p>
          </p:txBody>
        </p:sp>
        <p:sp>
          <p:nvSpPr>
            <p:cNvPr id="11" name="Heptágono 10">
              <a:extLst>
                <a:ext uri="{FF2B5EF4-FFF2-40B4-BE49-F238E27FC236}">
                  <a16:creationId xmlns:a16="http://schemas.microsoft.com/office/drawing/2014/main" id="{85636897-0E99-4540-B442-229E3104B341}"/>
                </a:ext>
              </a:extLst>
            </p:cNvPr>
            <p:cNvSpPr/>
            <p:nvPr/>
          </p:nvSpPr>
          <p:spPr>
            <a:xfrm>
              <a:off x="7449076" y="3362325"/>
              <a:ext cx="276225" cy="2667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6</a:t>
              </a:r>
            </a:p>
          </p:txBody>
        </p:sp>
        <p:sp>
          <p:nvSpPr>
            <p:cNvPr id="12" name="Heptágono 11">
              <a:extLst>
                <a:ext uri="{FF2B5EF4-FFF2-40B4-BE49-F238E27FC236}">
                  <a16:creationId xmlns:a16="http://schemas.microsoft.com/office/drawing/2014/main" id="{DA00CF1C-EC3B-4F12-8F7C-EFEC665DAC69}"/>
                </a:ext>
              </a:extLst>
            </p:cNvPr>
            <p:cNvSpPr/>
            <p:nvPr/>
          </p:nvSpPr>
          <p:spPr>
            <a:xfrm>
              <a:off x="6096000" y="2492530"/>
              <a:ext cx="276225" cy="2667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5</a:t>
              </a:r>
            </a:p>
          </p:txBody>
        </p:sp>
      </p:grp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54BCE67-9628-4BF2-A1C1-F1DA11E9A2B2}"/>
              </a:ext>
            </a:extLst>
          </p:cNvPr>
          <p:cNvCxnSpPr>
            <a:cxnSpLocks/>
          </p:cNvCxnSpPr>
          <p:nvPr/>
        </p:nvCxnSpPr>
        <p:spPr>
          <a:xfrm flipV="1">
            <a:off x="9003030" y="3261360"/>
            <a:ext cx="76918" cy="158186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3356278-336F-47DC-ADAE-976624A23537}"/>
              </a:ext>
            </a:extLst>
          </p:cNvPr>
          <p:cNvCxnSpPr>
            <a:cxnSpLocks/>
          </p:cNvCxnSpPr>
          <p:nvPr/>
        </p:nvCxnSpPr>
        <p:spPr>
          <a:xfrm flipH="1">
            <a:off x="7296150" y="4843221"/>
            <a:ext cx="1706880" cy="666039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4EE80C21-7EF2-42E8-914B-905DC8E3ABC6}"/>
              </a:ext>
            </a:extLst>
          </p:cNvPr>
          <p:cNvCxnSpPr>
            <a:cxnSpLocks/>
          </p:cNvCxnSpPr>
          <p:nvPr/>
        </p:nvCxnSpPr>
        <p:spPr>
          <a:xfrm flipH="1" flipV="1">
            <a:off x="7826736" y="4341496"/>
            <a:ext cx="1176294" cy="501725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ángulo 35">
            <a:extLst>
              <a:ext uri="{FF2B5EF4-FFF2-40B4-BE49-F238E27FC236}">
                <a16:creationId xmlns:a16="http://schemas.microsoft.com/office/drawing/2014/main" id="{51F86A5C-87D4-48E7-B36E-0DD318002AE3}"/>
              </a:ext>
            </a:extLst>
          </p:cNvPr>
          <p:cNvSpPr/>
          <p:nvPr/>
        </p:nvSpPr>
        <p:spPr>
          <a:xfrm>
            <a:off x="9079948" y="3342413"/>
            <a:ext cx="38371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71DB0E52-1959-47F7-BD9A-04696FC7BC8D}"/>
              </a:ext>
            </a:extLst>
          </p:cNvPr>
          <p:cNvSpPr/>
          <p:nvPr/>
        </p:nvSpPr>
        <p:spPr>
          <a:xfrm>
            <a:off x="7957734" y="3891329"/>
            <a:ext cx="38371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6997A72-E16C-4499-9DE9-7942B2899602}"/>
              </a:ext>
            </a:extLst>
          </p:cNvPr>
          <p:cNvSpPr/>
          <p:nvPr/>
        </p:nvSpPr>
        <p:spPr>
          <a:xfrm>
            <a:off x="7533445" y="5270625"/>
            <a:ext cx="38371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dirty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s-ES" sz="3600" b="0" cap="none" spc="0" dirty="0">
              <a:ln w="0">
                <a:solidFill>
                  <a:schemeClr val="tx1"/>
                </a:solidFill>
              </a:ln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877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CEFD1F79-1F1C-4D13-AB27-A61EC9564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915" y="109959"/>
            <a:ext cx="4809013" cy="6638081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78E93AFB-85C2-4B90-8F30-06BB23D5D628}"/>
              </a:ext>
            </a:extLst>
          </p:cNvPr>
          <p:cNvCxnSpPr/>
          <p:nvPr/>
        </p:nvCxnSpPr>
        <p:spPr>
          <a:xfrm>
            <a:off x="6096000" y="186504"/>
            <a:ext cx="0" cy="6484993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C7786D4-F207-4013-81DD-C48C4DC47833}"/>
              </a:ext>
            </a:extLst>
          </p:cNvPr>
          <p:cNvGrpSpPr/>
          <p:nvPr/>
        </p:nvGrpSpPr>
        <p:grpSpPr>
          <a:xfrm rot="5400000">
            <a:off x="-581695" y="1024494"/>
            <a:ext cx="6484997" cy="4809014"/>
            <a:chOff x="1761671" y="294170"/>
            <a:chExt cx="9037774" cy="6350469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CFF21B0-AD54-40E5-BD56-D929BAA3CC05}"/>
                </a:ext>
              </a:extLst>
            </p:cNvPr>
            <p:cNvSpPr/>
            <p:nvPr/>
          </p:nvSpPr>
          <p:spPr>
            <a:xfrm>
              <a:off x="1761671" y="2381859"/>
              <a:ext cx="503112" cy="197826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108000" tIns="0" rIns="0" bIns="0" rtlCol="0" anchor="t" anchorCtr="1"/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Receptor</a:t>
              </a:r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C6C7D2F2-3B30-43F2-84EE-B5D7F764A28A}"/>
                </a:ext>
              </a:extLst>
            </p:cNvPr>
            <p:cNvSpPr/>
            <p:nvPr/>
          </p:nvSpPr>
          <p:spPr>
            <a:xfrm>
              <a:off x="3874032" y="298939"/>
              <a:ext cx="3414082" cy="59926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0" bIns="0" rtlCol="0" anchor="t" anchorCtr="1"/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Raspberry Pi 3 B+				</a:t>
              </a:r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EDFCD5CC-235A-47DE-A74C-79C6D5601B4D}"/>
                </a:ext>
              </a:extLst>
            </p:cNvPr>
            <p:cNvSpPr/>
            <p:nvPr/>
          </p:nvSpPr>
          <p:spPr>
            <a:xfrm>
              <a:off x="7505615" y="1835393"/>
              <a:ext cx="592637" cy="30465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0" bIns="0" rtlCol="0" anchor="t" anchorCtr="1"/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PCA9685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36E32669-6AE9-4981-BFE0-A75A6F77261D}"/>
                </a:ext>
              </a:extLst>
            </p:cNvPr>
            <p:cNvSpPr/>
            <p:nvPr/>
          </p:nvSpPr>
          <p:spPr>
            <a:xfrm>
              <a:off x="10296333" y="1930993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A4B913EB-4C19-4FCC-9093-CE68F213DE58}"/>
                </a:ext>
              </a:extLst>
            </p:cNvPr>
            <p:cNvSpPr/>
            <p:nvPr/>
          </p:nvSpPr>
          <p:spPr>
            <a:xfrm>
              <a:off x="10296333" y="3567816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90359A42-D9DC-4480-B06D-CFA94E3D91E8}"/>
                </a:ext>
              </a:extLst>
            </p:cNvPr>
            <p:cNvSpPr/>
            <p:nvPr/>
          </p:nvSpPr>
          <p:spPr>
            <a:xfrm>
              <a:off x="10296333" y="294170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DB8DFF7D-2045-47EC-B71E-38CECBD3CD23}"/>
                </a:ext>
              </a:extLst>
            </p:cNvPr>
            <p:cNvSpPr/>
            <p:nvPr/>
          </p:nvSpPr>
          <p:spPr>
            <a:xfrm>
              <a:off x="10296333" y="5204639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</a:p>
          </p:txBody>
        </p:sp>
        <p:cxnSp>
          <p:nvCxnSpPr>
            <p:cNvPr id="34" name="Conector: curvado 33">
              <a:extLst>
                <a:ext uri="{FF2B5EF4-FFF2-40B4-BE49-F238E27FC236}">
                  <a16:creationId xmlns:a16="http://schemas.microsoft.com/office/drawing/2014/main" id="{042D0965-8879-42ED-8A8B-D8669C8F257C}"/>
                </a:ext>
              </a:extLst>
            </p:cNvPr>
            <p:cNvCxnSpPr>
              <a:cxnSpLocks/>
              <a:stCxn id="29" idx="3"/>
              <a:endCxn id="32" idx="1"/>
            </p:cNvCxnSpPr>
            <p:nvPr/>
          </p:nvCxnSpPr>
          <p:spPr>
            <a:xfrm rot="10800000" flipH="1">
              <a:off x="8098251" y="1014170"/>
              <a:ext cx="2198081" cy="2344492"/>
            </a:xfrm>
            <a:prstGeom prst="curvedConnector3">
              <a:avLst>
                <a:gd name="adj1" fmla="val 69929"/>
              </a:avLst>
            </a:prstGeom>
            <a:ln w="8255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Conector: curvado 34">
              <a:extLst>
                <a:ext uri="{FF2B5EF4-FFF2-40B4-BE49-F238E27FC236}">
                  <a16:creationId xmlns:a16="http://schemas.microsoft.com/office/drawing/2014/main" id="{60783416-5E20-475E-9E39-FECA20FA289E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rot="10800000" flipH="1">
              <a:off x="8098252" y="2650991"/>
              <a:ext cx="2198081" cy="707669"/>
            </a:xfrm>
            <a:prstGeom prst="curvedConnector3">
              <a:avLst>
                <a:gd name="adj1" fmla="val 74157"/>
              </a:avLst>
            </a:prstGeom>
            <a:ln w="8255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Conector: curvado 35">
              <a:extLst>
                <a:ext uri="{FF2B5EF4-FFF2-40B4-BE49-F238E27FC236}">
                  <a16:creationId xmlns:a16="http://schemas.microsoft.com/office/drawing/2014/main" id="{F199A598-AA40-4081-99A5-77A515ECF3C2}"/>
                </a:ext>
              </a:extLst>
            </p:cNvPr>
            <p:cNvCxnSpPr>
              <a:cxnSpLocks/>
              <a:stCxn id="29" idx="3"/>
              <a:endCxn id="31" idx="1"/>
            </p:cNvCxnSpPr>
            <p:nvPr/>
          </p:nvCxnSpPr>
          <p:spPr>
            <a:xfrm>
              <a:off x="8098252" y="3358661"/>
              <a:ext cx="2198081" cy="929154"/>
            </a:xfrm>
            <a:prstGeom prst="curvedConnector3">
              <a:avLst>
                <a:gd name="adj1" fmla="val 75364"/>
              </a:avLst>
            </a:prstGeom>
            <a:ln w="8255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Conector: curvado 36">
              <a:extLst>
                <a:ext uri="{FF2B5EF4-FFF2-40B4-BE49-F238E27FC236}">
                  <a16:creationId xmlns:a16="http://schemas.microsoft.com/office/drawing/2014/main" id="{4EE07883-3A59-4A53-9318-C46C40CEF897}"/>
                </a:ext>
              </a:extLst>
            </p:cNvPr>
            <p:cNvCxnSpPr>
              <a:cxnSpLocks/>
              <a:stCxn id="29" idx="3"/>
              <a:endCxn id="33" idx="1"/>
            </p:cNvCxnSpPr>
            <p:nvPr/>
          </p:nvCxnSpPr>
          <p:spPr>
            <a:xfrm>
              <a:off x="8098252" y="3358660"/>
              <a:ext cx="2198081" cy="2565977"/>
            </a:xfrm>
            <a:prstGeom prst="curvedConnector3">
              <a:avLst>
                <a:gd name="adj1" fmla="val 68721"/>
              </a:avLst>
            </a:prstGeom>
            <a:ln w="8255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Conector recto de flecha 37">
              <a:extLst>
                <a:ext uri="{FF2B5EF4-FFF2-40B4-BE49-F238E27FC236}">
                  <a16:creationId xmlns:a16="http://schemas.microsoft.com/office/drawing/2014/main" id="{6FFED270-C888-45BD-8510-E6F6F0A31A34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rot="16200000" flipH="1">
              <a:off x="3317423" y="2318353"/>
              <a:ext cx="1" cy="2105280"/>
            </a:xfrm>
            <a:prstGeom prst="straightConnector1">
              <a:avLst/>
            </a:prstGeom>
            <a:ln w="82550" cap="flat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>
              <a:extLst>
                <a:ext uri="{FF2B5EF4-FFF2-40B4-BE49-F238E27FC236}">
                  <a16:creationId xmlns:a16="http://schemas.microsoft.com/office/drawing/2014/main" id="{611D50ED-B5C6-4F1E-8964-B1DB88ACDBB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209295" y="2716890"/>
              <a:ext cx="0" cy="592639"/>
            </a:xfrm>
            <a:prstGeom prst="straightConnector1">
              <a:avLst/>
            </a:prstGeom>
            <a:ln w="825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de flecha 39">
              <a:extLst>
                <a:ext uri="{FF2B5EF4-FFF2-40B4-BE49-F238E27FC236}">
                  <a16:creationId xmlns:a16="http://schemas.microsoft.com/office/drawing/2014/main" id="{79B00010-1ADF-4879-BE28-FE3181AD1916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206214" y="3402887"/>
              <a:ext cx="6163" cy="592637"/>
            </a:xfrm>
            <a:prstGeom prst="straightConnector1">
              <a:avLst/>
            </a:prstGeom>
            <a:ln w="825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ángulo: una sola esquina redondeada 40">
              <a:extLst>
                <a:ext uri="{FF2B5EF4-FFF2-40B4-BE49-F238E27FC236}">
                  <a16:creationId xmlns:a16="http://schemas.microsoft.com/office/drawing/2014/main" id="{4D656C04-104F-4E19-94B6-1E6CF6A51A45}"/>
                </a:ext>
              </a:extLst>
            </p:cNvPr>
            <p:cNvSpPr/>
            <p:nvPr/>
          </p:nvSpPr>
          <p:spPr>
            <a:xfrm>
              <a:off x="4370070" y="456910"/>
              <a:ext cx="1014060" cy="5658283"/>
            </a:xfrm>
            <a:prstGeom prst="round1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s-ES" dirty="0"/>
            </a:p>
          </p:txBody>
        </p:sp>
        <p:sp>
          <p:nvSpPr>
            <p:cNvPr id="42" name="Rectángulo: una sola esquina redondeada 41">
              <a:extLst>
                <a:ext uri="{FF2B5EF4-FFF2-40B4-BE49-F238E27FC236}">
                  <a16:creationId xmlns:a16="http://schemas.microsoft.com/office/drawing/2014/main" id="{6C0251B3-4E16-492A-A718-D155E6626206}"/>
                </a:ext>
              </a:extLst>
            </p:cNvPr>
            <p:cNvSpPr/>
            <p:nvPr/>
          </p:nvSpPr>
          <p:spPr>
            <a:xfrm>
              <a:off x="5920650" y="456911"/>
              <a:ext cx="1014060" cy="5658284"/>
            </a:xfrm>
            <a:prstGeom prst="round1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dirty="0"/>
                <a:t>pwm.set_pwm(canal, rangoMínimo, 4095)</a:t>
              </a:r>
              <a:endParaRPr lang="es-ES" dirty="0"/>
            </a:p>
          </p:txBody>
        </p:sp>
        <p:cxnSp>
          <p:nvCxnSpPr>
            <p:cNvPr id="43" name="Conector recto de flecha 42">
              <a:extLst>
                <a:ext uri="{FF2B5EF4-FFF2-40B4-BE49-F238E27FC236}">
                  <a16:creationId xmlns:a16="http://schemas.microsoft.com/office/drawing/2014/main" id="{DDAF3C81-2EF3-4F3A-A3C8-EE937B509094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 rot="16200000" flipH="1">
              <a:off x="5652390" y="3017792"/>
              <a:ext cx="1" cy="536521"/>
            </a:xfrm>
            <a:prstGeom prst="straightConnector1">
              <a:avLst/>
            </a:prstGeom>
            <a:ln w="82550" cap="flat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99BE466F-8543-46F0-8927-791285595E6D}"/>
              </a:ext>
            </a:extLst>
          </p:cNvPr>
          <p:cNvSpPr txBox="1"/>
          <p:nvPr/>
        </p:nvSpPr>
        <p:spPr>
          <a:xfrm>
            <a:off x="567536" y="744118"/>
            <a:ext cx="445025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55 DD05 DC05 EB03 DC05 E803 D007 D205 </a:t>
            </a:r>
          </a:p>
          <a:p>
            <a:pPr algn="ctr"/>
            <a:r>
              <a:rPr lang="es-ES" dirty="0"/>
              <a:t>D905 E803 E803 DC05 DC05 DC05 DC05 234C</a:t>
            </a:r>
          </a:p>
        </p:txBody>
      </p:sp>
      <p:grpSp>
        <p:nvGrpSpPr>
          <p:cNvPr id="121" name="Grupo 120">
            <a:extLst>
              <a:ext uri="{FF2B5EF4-FFF2-40B4-BE49-F238E27FC236}">
                <a16:creationId xmlns:a16="http://schemas.microsoft.com/office/drawing/2014/main" id="{98998C5D-5ECB-4DDB-AAA9-E639582BC2E3}"/>
              </a:ext>
            </a:extLst>
          </p:cNvPr>
          <p:cNvGrpSpPr/>
          <p:nvPr/>
        </p:nvGrpSpPr>
        <p:grpSpPr>
          <a:xfrm>
            <a:off x="528580" y="4944302"/>
            <a:ext cx="4413494" cy="648455"/>
            <a:chOff x="482356" y="4944302"/>
            <a:chExt cx="4413494" cy="648455"/>
          </a:xfrm>
        </p:grpSpPr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7F8B4507-6057-4ABB-8F55-CDC54AD74786}"/>
                </a:ext>
              </a:extLst>
            </p:cNvPr>
            <p:cNvSpPr/>
            <p:nvPr/>
          </p:nvSpPr>
          <p:spPr>
            <a:xfrm>
              <a:off x="482356" y="4944302"/>
              <a:ext cx="4413494" cy="6484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A3B8C9D8-7F6E-418E-8FDD-F73B443EA3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411" y="5020069"/>
              <a:ext cx="337429" cy="2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953F18D6-2893-4225-B21E-98D81B66D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049" y="5507466"/>
              <a:ext cx="374400" cy="2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4557A6B2-B6C8-418D-9E4D-0CD4E02C7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2018" y="5020069"/>
              <a:ext cx="370800" cy="2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502389EA-84D8-4064-B0C8-787D7A3B4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4301" y="5498402"/>
              <a:ext cx="374400" cy="2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ED065DB1-889E-4402-B391-7A603481E48F}"/>
                </a:ext>
              </a:extLst>
            </p:cNvPr>
            <p:cNvCxnSpPr>
              <a:cxnSpLocks/>
            </p:cNvCxnSpPr>
            <p:nvPr/>
          </p:nvCxnSpPr>
          <p:spPr>
            <a:xfrm>
              <a:off x="1851108" y="5022685"/>
              <a:ext cx="550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CE8AFCC3-A67D-4340-A4A4-5732DADD9236}"/>
                </a:ext>
              </a:extLst>
            </p:cNvPr>
            <p:cNvCxnSpPr>
              <a:cxnSpLocks/>
            </p:cNvCxnSpPr>
            <p:nvPr/>
          </p:nvCxnSpPr>
          <p:spPr>
            <a:xfrm>
              <a:off x="2364748" y="5503482"/>
              <a:ext cx="2376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EBCD0A77-7988-46B6-92E0-C43AAFFAA946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99" y="5020069"/>
              <a:ext cx="5436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E57105B9-A42A-477C-A3DA-42B9F904BD30}"/>
                </a:ext>
              </a:extLst>
            </p:cNvPr>
            <p:cNvCxnSpPr>
              <a:cxnSpLocks/>
            </p:cNvCxnSpPr>
            <p:nvPr/>
          </p:nvCxnSpPr>
          <p:spPr>
            <a:xfrm>
              <a:off x="3074686" y="5500866"/>
              <a:ext cx="2196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8656D009-8AA3-45D8-B8D8-FE1457113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060" y="5018762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79C2B624-B57B-4B15-80D7-0D73FB2838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8245" y="5016857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CC01C51D-4F0D-4C72-B7B5-123356D86AE2}"/>
                </a:ext>
              </a:extLst>
            </p:cNvPr>
            <p:cNvCxnSpPr>
              <a:cxnSpLocks/>
            </p:cNvCxnSpPr>
            <p:nvPr/>
          </p:nvCxnSpPr>
          <p:spPr>
            <a:xfrm>
              <a:off x="3258117" y="5016857"/>
              <a:ext cx="244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90C37CBA-CBE3-4AD9-BE8F-C82487AF4FF4}"/>
                </a:ext>
              </a:extLst>
            </p:cNvPr>
            <p:cNvCxnSpPr>
              <a:cxnSpLocks/>
            </p:cNvCxnSpPr>
            <p:nvPr/>
          </p:nvCxnSpPr>
          <p:spPr>
            <a:xfrm>
              <a:off x="3468215" y="5499355"/>
              <a:ext cx="57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830E9E10-27C1-40CF-B94A-A71B5A1E51C0}"/>
                </a:ext>
              </a:extLst>
            </p:cNvPr>
            <p:cNvCxnSpPr>
              <a:cxnSpLocks/>
            </p:cNvCxnSpPr>
            <p:nvPr/>
          </p:nvCxnSpPr>
          <p:spPr>
            <a:xfrm>
              <a:off x="4007422" y="5016857"/>
              <a:ext cx="532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9D68BC62-6565-4F80-B336-707CD846047A}"/>
                </a:ext>
              </a:extLst>
            </p:cNvPr>
            <p:cNvCxnSpPr>
              <a:cxnSpLocks/>
            </p:cNvCxnSpPr>
            <p:nvPr/>
          </p:nvCxnSpPr>
          <p:spPr>
            <a:xfrm>
              <a:off x="4520077" y="5496143"/>
              <a:ext cx="2084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051C5EC3-16B2-4B3B-962B-7075186EC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2326" y="5018762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F2580500-C298-493D-974E-7A7C716E8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9511" y="5019397"/>
              <a:ext cx="0" cy="48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>
              <a:extLst>
                <a:ext uri="{FF2B5EF4-FFF2-40B4-BE49-F238E27FC236}">
                  <a16:creationId xmlns:a16="http://schemas.microsoft.com/office/drawing/2014/main" id="{68C3FCE8-7A60-4D80-889C-2A10E2CDF5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2973" y="5016171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58445830-3E70-4B3B-AC8B-B9BEB4CD4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6733" y="5022685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>
              <a:extLst>
                <a:ext uri="{FF2B5EF4-FFF2-40B4-BE49-F238E27FC236}">
                  <a16:creationId xmlns:a16="http://schemas.microsoft.com/office/drawing/2014/main" id="{8AF098D8-19C1-4F73-A2F2-120E16E63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3480" y="5022685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>
              <a:extLst>
                <a:ext uri="{FF2B5EF4-FFF2-40B4-BE49-F238E27FC236}">
                  <a16:creationId xmlns:a16="http://schemas.microsoft.com/office/drawing/2014/main" id="{EE6610A5-8462-4FB6-AB8A-741D5E72A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5898" y="5007666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>
              <a:extLst>
                <a:ext uri="{FF2B5EF4-FFF2-40B4-BE49-F238E27FC236}">
                  <a16:creationId xmlns:a16="http://schemas.microsoft.com/office/drawing/2014/main" id="{50E18B3F-060D-4F9B-9E5D-F6E09646C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4369" y="5016171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>
              <a:extLst>
                <a:ext uri="{FF2B5EF4-FFF2-40B4-BE49-F238E27FC236}">
                  <a16:creationId xmlns:a16="http://schemas.microsoft.com/office/drawing/2014/main" id="{ADD5CFB7-DB0B-4512-810F-657E59C39D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7041" y="5016171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61ECC7E9-B6AB-4A61-B49C-CAFC0DF00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3758" y="5022685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1DBA279C-3011-4858-A662-8BE6627556C0}"/>
              </a:ext>
            </a:extLst>
          </p:cNvPr>
          <p:cNvSpPr txBox="1"/>
          <p:nvPr/>
        </p:nvSpPr>
        <p:spPr>
          <a:xfrm>
            <a:off x="801530" y="2097829"/>
            <a:ext cx="430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[1501, 1500, 1003, 1500, 1000, 2000, 1490, </a:t>
            </a:r>
          </a:p>
          <a:p>
            <a:r>
              <a:rPr lang="es-ES" dirty="0"/>
              <a:t>1497, 1000, 1000, 1500, 1500, 1500, 1500]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9FE0AEB9-7302-41A6-83E9-A17DF7597CEF}"/>
              </a:ext>
            </a:extLst>
          </p:cNvPr>
          <p:cNvSpPr/>
          <p:nvPr/>
        </p:nvSpPr>
        <p:spPr>
          <a:xfrm>
            <a:off x="256296" y="-94660"/>
            <a:ext cx="7264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</a:p>
        </p:txBody>
      </p: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B91EFBDC-FC69-4E0E-A4DA-40BF709D11AF}"/>
              </a:ext>
            </a:extLst>
          </p:cNvPr>
          <p:cNvSpPr/>
          <p:nvPr/>
        </p:nvSpPr>
        <p:spPr>
          <a:xfrm>
            <a:off x="6431697" y="-94660"/>
            <a:ext cx="7585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3443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7FD2AB29-644E-4CE0-A84A-EF5F18AE0E95}"/>
              </a:ext>
            </a:extLst>
          </p:cNvPr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3000CA61-16E1-46FD-ACE5-01F970DB7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67000" y="-1143000"/>
              <a:ext cx="6858000" cy="9144000"/>
            </a:xfrm>
            <a:prstGeom prst="rect">
              <a:avLst/>
            </a:prstGeom>
          </p:spPr>
        </p:pic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AA738BF7-6888-46F2-BCFD-CCB50B2868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1200" y="391159"/>
              <a:ext cx="1427480" cy="91948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20F175E9-81A9-4F32-9696-61B485EC30B2}"/>
                </a:ext>
              </a:extLst>
            </p:cNvPr>
            <p:cNvCxnSpPr/>
            <p:nvPr/>
          </p:nvCxnSpPr>
          <p:spPr>
            <a:xfrm flipH="1">
              <a:off x="6553199" y="1610359"/>
              <a:ext cx="1610361" cy="166624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DACE5611-9E21-40CC-B451-515711DF1482}"/>
                </a:ext>
              </a:extLst>
            </p:cNvPr>
            <p:cNvCxnSpPr/>
            <p:nvPr/>
          </p:nvCxnSpPr>
          <p:spPr>
            <a:xfrm flipH="1">
              <a:off x="7218680" y="2463799"/>
              <a:ext cx="1402080" cy="95504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8279F8C8-21EB-4510-81AF-640381F309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9360" y="3195319"/>
              <a:ext cx="1051560" cy="2540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E8FB35E0-819E-415B-9A29-94D24FE23A64}"/>
                </a:ext>
              </a:extLst>
            </p:cNvPr>
            <p:cNvCxnSpPr/>
            <p:nvPr/>
          </p:nvCxnSpPr>
          <p:spPr>
            <a:xfrm flipH="1" flipV="1">
              <a:off x="9093200" y="3769360"/>
              <a:ext cx="1163320" cy="40640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65192DF1-BC3D-44BA-83EB-A7CB18F7F4A3}"/>
                </a:ext>
              </a:extLst>
            </p:cNvPr>
            <p:cNvCxnSpPr/>
            <p:nvPr/>
          </p:nvCxnSpPr>
          <p:spPr>
            <a:xfrm flipH="1" flipV="1">
              <a:off x="7218680" y="4775200"/>
              <a:ext cx="1275080" cy="69596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3E389C6C-9DEF-4600-B88E-427538FA0B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19720" y="4272280"/>
              <a:ext cx="1437640" cy="72644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70201814-D131-4E24-979C-DCEE1C20B434}"/>
                </a:ext>
              </a:extLst>
            </p:cNvPr>
            <p:cNvCxnSpPr/>
            <p:nvPr/>
          </p:nvCxnSpPr>
          <p:spPr>
            <a:xfrm flipH="1" flipV="1">
              <a:off x="4973321" y="5908039"/>
              <a:ext cx="1351278" cy="32004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C2671EB-17F3-4C1D-89C7-2E139447D084}"/>
                </a:ext>
              </a:extLst>
            </p:cNvPr>
            <p:cNvSpPr/>
            <p:nvPr/>
          </p:nvSpPr>
          <p:spPr>
            <a:xfrm>
              <a:off x="9128760" y="4775200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3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EC686003-0BF3-4137-8D9C-FB18AC4080B6}"/>
                </a:ext>
              </a:extLst>
            </p:cNvPr>
            <p:cNvSpPr/>
            <p:nvPr/>
          </p:nvSpPr>
          <p:spPr>
            <a:xfrm>
              <a:off x="10027920" y="3952240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4</a:t>
              </a: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2D3189D1-D5E3-46D9-991C-840C0378AE3C}"/>
                </a:ext>
              </a:extLst>
            </p:cNvPr>
            <p:cNvSpPr/>
            <p:nvPr/>
          </p:nvSpPr>
          <p:spPr>
            <a:xfrm>
              <a:off x="9672320" y="2971799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5</a:t>
              </a:r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0CDB24EF-2FEF-4AB4-9AAC-AE1313FB1C35}"/>
                </a:ext>
              </a:extLst>
            </p:cNvPr>
            <p:cNvSpPr/>
            <p:nvPr/>
          </p:nvSpPr>
          <p:spPr>
            <a:xfrm>
              <a:off x="8392160" y="2240279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6</a:t>
              </a: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BD4385C-6320-402A-981A-569821075C1C}"/>
                </a:ext>
              </a:extLst>
            </p:cNvPr>
            <p:cNvSpPr/>
            <p:nvPr/>
          </p:nvSpPr>
          <p:spPr>
            <a:xfrm>
              <a:off x="7934960" y="1386839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7</a:t>
              </a: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65DE8B24-B414-4F38-97E9-72EA5B825387}"/>
                </a:ext>
              </a:extLst>
            </p:cNvPr>
            <p:cNvSpPr/>
            <p:nvPr/>
          </p:nvSpPr>
          <p:spPr>
            <a:xfrm>
              <a:off x="6990080" y="167639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8</a:t>
              </a:r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7750198-A9FD-4860-82DA-37CCF4F7F889}"/>
                </a:ext>
              </a:extLst>
            </p:cNvPr>
            <p:cNvSpPr/>
            <p:nvPr/>
          </p:nvSpPr>
          <p:spPr>
            <a:xfrm>
              <a:off x="6095999" y="6004560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25B641C6-E32F-4363-A48A-B26BE998A2B8}"/>
                </a:ext>
              </a:extLst>
            </p:cNvPr>
            <p:cNvSpPr/>
            <p:nvPr/>
          </p:nvSpPr>
          <p:spPr>
            <a:xfrm>
              <a:off x="8265160" y="5222240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882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>
            <a:extLst>
              <a:ext uri="{FF2B5EF4-FFF2-40B4-BE49-F238E27FC236}">
                <a16:creationId xmlns:a16="http://schemas.microsoft.com/office/drawing/2014/main" id="{DA5FA1CD-65E7-4ADC-9560-F620037C4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733" y="2325933"/>
            <a:ext cx="3433339" cy="4577785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12B5229F-B667-4355-9B54-3DD1F7998B80}"/>
              </a:ext>
            </a:extLst>
          </p:cNvPr>
          <p:cNvGrpSpPr/>
          <p:nvPr/>
        </p:nvGrpSpPr>
        <p:grpSpPr>
          <a:xfrm rot="5400000">
            <a:off x="2332330" y="874181"/>
            <a:ext cx="6858000" cy="5110802"/>
            <a:chOff x="1524000" y="-10161"/>
            <a:chExt cx="9144000" cy="685800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94C904BE-16B7-4C0F-8090-D3A81CE44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67000" y="-1153161"/>
              <a:ext cx="6858000" cy="9144000"/>
            </a:xfrm>
            <a:prstGeom prst="rect">
              <a:avLst/>
            </a:prstGeom>
          </p:spPr>
        </p:pic>
        <p:cxnSp>
          <p:nvCxnSpPr>
            <p:cNvPr id="4" name="Conector recto de flecha 3">
              <a:extLst>
                <a:ext uri="{FF2B5EF4-FFF2-40B4-BE49-F238E27FC236}">
                  <a16:creationId xmlns:a16="http://schemas.microsoft.com/office/drawing/2014/main" id="{EBAA7286-D3AD-4570-A1DE-F5A3B55703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1200" y="391159"/>
              <a:ext cx="1427480" cy="91948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8B8ACFE1-A7E6-444D-A9ED-BE6422135A80}"/>
                </a:ext>
              </a:extLst>
            </p:cNvPr>
            <p:cNvCxnSpPr/>
            <p:nvPr/>
          </p:nvCxnSpPr>
          <p:spPr>
            <a:xfrm flipH="1">
              <a:off x="6553199" y="1610359"/>
              <a:ext cx="1610361" cy="166624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85673A3E-CE7C-484D-8B6F-4841B6CD9616}"/>
                </a:ext>
              </a:extLst>
            </p:cNvPr>
            <p:cNvCxnSpPr/>
            <p:nvPr/>
          </p:nvCxnSpPr>
          <p:spPr>
            <a:xfrm flipH="1">
              <a:off x="7218680" y="2463799"/>
              <a:ext cx="1402080" cy="95504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3243FAE9-62BA-4835-9DC3-A217E6DF0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9360" y="3195319"/>
              <a:ext cx="1051560" cy="2540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A7C0260D-8C1E-419B-AFBB-FF035A8FFA34}"/>
                </a:ext>
              </a:extLst>
            </p:cNvPr>
            <p:cNvCxnSpPr/>
            <p:nvPr/>
          </p:nvCxnSpPr>
          <p:spPr>
            <a:xfrm flipH="1" flipV="1">
              <a:off x="9093200" y="3769360"/>
              <a:ext cx="1163320" cy="40640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CAEDF815-71B9-407D-A80E-D6A8719C8EE6}"/>
                </a:ext>
              </a:extLst>
            </p:cNvPr>
            <p:cNvCxnSpPr/>
            <p:nvPr/>
          </p:nvCxnSpPr>
          <p:spPr>
            <a:xfrm flipH="1" flipV="1">
              <a:off x="7218680" y="4775200"/>
              <a:ext cx="1275080" cy="69596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53BD9BC5-558F-42F8-BC92-4F3B70544D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19720" y="4272280"/>
              <a:ext cx="1437640" cy="72644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E4E1FE4A-A94F-4208-A61E-84718667E68B}"/>
                </a:ext>
              </a:extLst>
            </p:cNvPr>
            <p:cNvCxnSpPr/>
            <p:nvPr/>
          </p:nvCxnSpPr>
          <p:spPr>
            <a:xfrm flipH="1" flipV="1">
              <a:off x="4973321" y="5908039"/>
              <a:ext cx="1351278" cy="32004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E0FBDB64-76A7-42AE-9296-AC71D1964CCC}"/>
                </a:ext>
              </a:extLst>
            </p:cNvPr>
            <p:cNvSpPr/>
            <p:nvPr/>
          </p:nvSpPr>
          <p:spPr>
            <a:xfrm>
              <a:off x="9128760" y="4775200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3</a:t>
              </a:r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F1994DB0-37E1-4526-99CE-A7A9FE178863}"/>
                </a:ext>
              </a:extLst>
            </p:cNvPr>
            <p:cNvSpPr/>
            <p:nvPr/>
          </p:nvSpPr>
          <p:spPr>
            <a:xfrm>
              <a:off x="10027920" y="3952240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4</a:t>
              </a: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AD5BB45B-391F-4693-8A4E-75F504539B75}"/>
                </a:ext>
              </a:extLst>
            </p:cNvPr>
            <p:cNvSpPr/>
            <p:nvPr/>
          </p:nvSpPr>
          <p:spPr>
            <a:xfrm>
              <a:off x="9672320" y="2971799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5</a:t>
              </a:r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9E1F1ED8-8A3C-4E36-B634-E3540C480DAF}"/>
                </a:ext>
              </a:extLst>
            </p:cNvPr>
            <p:cNvSpPr/>
            <p:nvPr/>
          </p:nvSpPr>
          <p:spPr>
            <a:xfrm>
              <a:off x="8392160" y="2240279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6</a:t>
              </a: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66B2338E-09D3-450B-9CD2-FBBCF23CAE0C}"/>
                </a:ext>
              </a:extLst>
            </p:cNvPr>
            <p:cNvSpPr/>
            <p:nvPr/>
          </p:nvSpPr>
          <p:spPr>
            <a:xfrm>
              <a:off x="7934960" y="1386839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7</a:t>
              </a: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AA1FC43E-6C96-4BA7-9EF5-13426029B374}"/>
                </a:ext>
              </a:extLst>
            </p:cNvPr>
            <p:cNvSpPr/>
            <p:nvPr/>
          </p:nvSpPr>
          <p:spPr>
            <a:xfrm>
              <a:off x="6990080" y="167639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8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2B86071-E2C1-4E9D-9C51-203CCCB0DEFF}"/>
                </a:ext>
              </a:extLst>
            </p:cNvPr>
            <p:cNvSpPr/>
            <p:nvPr/>
          </p:nvSpPr>
          <p:spPr>
            <a:xfrm>
              <a:off x="6095999" y="6004560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44704FEA-48E2-4A26-912D-F373A8AE7A27}"/>
                </a:ext>
              </a:extLst>
            </p:cNvPr>
            <p:cNvSpPr/>
            <p:nvPr/>
          </p:nvSpPr>
          <p:spPr>
            <a:xfrm>
              <a:off x="8265160" y="5222240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2</a:t>
              </a:r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71DAA187-0283-4F84-85FF-166542D86E56}"/>
              </a:ext>
            </a:extLst>
          </p:cNvPr>
          <p:cNvSpPr/>
          <p:nvPr/>
        </p:nvSpPr>
        <p:spPr>
          <a:xfrm>
            <a:off x="254643" y="254643"/>
            <a:ext cx="2048719" cy="2060294"/>
          </a:xfrm>
          <a:prstGeom prst="ellipse">
            <a:avLst/>
          </a:prstGeom>
          <a:ln w="476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142F455-A1C1-4F35-8270-C7F4B7E8542C}"/>
              </a:ext>
            </a:extLst>
          </p:cNvPr>
          <p:cNvSpPr/>
          <p:nvPr/>
        </p:nvSpPr>
        <p:spPr>
          <a:xfrm>
            <a:off x="1151158" y="2448045"/>
            <a:ext cx="2048719" cy="2060294"/>
          </a:xfrm>
          <a:prstGeom prst="ellipse">
            <a:avLst/>
          </a:prstGeom>
          <a:ln w="476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E1B23D4-8100-45CF-B963-976A0A572743}"/>
              </a:ext>
            </a:extLst>
          </p:cNvPr>
          <p:cNvSpPr/>
          <p:nvPr/>
        </p:nvSpPr>
        <p:spPr>
          <a:xfrm>
            <a:off x="6928829" y="45718"/>
            <a:ext cx="2770235" cy="2689863"/>
          </a:xfrm>
          <a:prstGeom prst="ellipse">
            <a:avLst/>
          </a:prstGeom>
          <a:ln w="476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9D8827EB-5FB7-48C8-A797-83930E8FB75B}"/>
              </a:ext>
            </a:extLst>
          </p:cNvPr>
          <p:cNvSpPr/>
          <p:nvPr/>
        </p:nvSpPr>
        <p:spPr>
          <a:xfrm>
            <a:off x="9888638" y="1121296"/>
            <a:ext cx="2048719" cy="2060294"/>
          </a:xfrm>
          <a:prstGeom prst="ellipse">
            <a:avLst/>
          </a:prstGeom>
          <a:ln w="476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59CB409E-5E8F-4677-B798-B30F9CDB999A}"/>
              </a:ext>
            </a:extLst>
          </p:cNvPr>
          <p:cNvSpPr/>
          <p:nvPr/>
        </p:nvSpPr>
        <p:spPr>
          <a:xfrm>
            <a:off x="1875099" y="254643"/>
            <a:ext cx="659757" cy="671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B6DA2559-3A38-4CC8-B534-65F5EA8C1AE4}"/>
              </a:ext>
            </a:extLst>
          </p:cNvPr>
          <p:cNvSpPr/>
          <p:nvPr/>
        </p:nvSpPr>
        <p:spPr>
          <a:xfrm>
            <a:off x="8557913" y="3244791"/>
            <a:ext cx="3463159" cy="347605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380EAB6-5DFA-4AF5-BD9B-3269C89C232B}"/>
              </a:ext>
            </a:extLst>
          </p:cNvPr>
          <p:cNvSpPr/>
          <p:nvPr/>
        </p:nvSpPr>
        <p:spPr>
          <a:xfrm>
            <a:off x="2731625" y="2510258"/>
            <a:ext cx="659757" cy="671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8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27532F6-8A13-480A-96F5-8ACB171703CF}"/>
              </a:ext>
            </a:extLst>
          </p:cNvPr>
          <p:cNvSpPr/>
          <p:nvPr/>
        </p:nvSpPr>
        <p:spPr>
          <a:xfrm>
            <a:off x="506187" y="4673423"/>
            <a:ext cx="2048719" cy="2060294"/>
          </a:xfrm>
          <a:prstGeom prst="ellipse">
            <a:avLst/>
          </a:prstGeom>
          <a:ln w="476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F5DCE462-CE01-4A13-8AB5-9CBB543C7C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727" y="2828116"/>
            <a:ext cx="1745774" cy="1544668"/>
          </a:xfrm>
          <a:prstGeom prst="rect">
            <a:avLst/>
          </a:prstGeom>
        </p:spPr>
      </p:pic>
      <p:sp>
        <p:nvSpPr>
          <p:cNvPr id="27" name="Elipse 26">
            <a:extLst>
              <a:ext uri="{FF2B5EF4-FFF2-40B4-BE49-F238E27FC236}">
                <a16:creationId xmlns:a16="http://schemas.microsoft.com/office/drawing/2014/main" id="{F657DC48-13FE-4064-ABB0-93A49068F3BF}"/>
              </a:ext>
            </a:extLst>
          </p:cNvPr>
          <p:cNvSpPr/>
          <p:nvPr/>
        </p:nvSpPr>
        <p:spPr>
          <a:xfrm>
            <a:off x="10912997" y="872440"/>
            <a:ext cx="659757" cy="671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</a:p>
        </p:txBody>
      </p:sp>
      <p:pic>
        <p:nvPicPr>
          <p:cNvPr id="38" name="Imagen 37" descr="Imagen que contiene cielo, interior, rojo, hélice&#10;&#10;Descripción generada automáticamente">
            <a:extLst>
              <a:ext uri="{FF2B5EF4-FFF2-40B4-BE49-F238E27FC236}">
                <a16:creationId xmlns:a16="http://schemas.microsoft.com/office/drawing/2014/main" id="{D57AFF2A-D4A9-4004-A436-AA84FB8F87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0358">
            <a:off x="9991763" y="1153941"/>
            <a:ext cx="1933865" cy="1648146"/>
          </a:xfrm>
          <a:prstGeom prst="rect">
            <a:avLst/>
          </a:prstGeom>
        </p:spPr>
      </p:pic>
      <p:pic>
        <p:nvPicPr>
          <p:cNvPr id="40" name="Imagen 39" descr="Imagen que contiene interior, sentado, mesa, pared&#10;&#10;Descripción generada automáticamente">
            <a:extLst>
              <a:ext uri="{FF2B5EF4-FFF2-40B4-BE49-F238E27FC236}">
                <a16:creationId xmlns:a16="http://schemas.microsoft.com/office/drawing/2014/main" id="{82E7434B-A298-43A2-A9F0-0B818E4AA4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28" b="49133"/>
          <a:stretch/>
        </p:blipFill>
        <p:spPr>
          <a:xfrm>
            <a:off x="7004496" y="704568"/>
            <a:ext cx="2652648" cy="1335586"/>
          </a:xfrm>
          <a:prstGeom prst="rect">
            <a:avLst/>
          </a:prstGeom>
        </p:spPr>
      </p:pic>
      <p:sp>
        <p:nvSpPr>
          <p:cNvPr id="32" name="Elipse 31">
            <a:extLst>
              <a:ext uri="{FF2B5EF4-FFF2-40B4-BE49-F238E27FC236}">
                <a16:creationId xmlns:a16="http://schemas.microsoft.com/office/drawing/2014/main" id="{FFF733C7-37CA-44D5-8E80-6F09E57A7BEC}"/>
              </a:ext>
            </a:extLst>
          </p:cNvPr>
          <p:cNvSpPr/>
          <p:nvPr/>
        </p:nvSpPr>
        <p:spPr>
          <a:xfrm>
            <a:off x="434257" y="4540315"/>
            <a:ext cx="659757" cy="671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5BB1C79A-E5F5-4302-9BE0-30B5EA74DCC9}"/>
              </a:ext>
            </a:extLst>
          </p:cNvPr>
          <p:cNvSpPr/>
          <p:nvPr/>
        </p:nvSpPr>
        <p:spPr>
          <a:xfrm>
            <a:off x="6928830" y="59126"/>
            <a:ext cx="2770235" cy="2689863"/>
          </a:xfrm>
          <a:prstGeom prst="ellipse">
            <a:avLst/>
          </a:prstGeom>
          <a:noFill/>
          <a:ln w="476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A3BC8206-2829-4121-90AE-280E44491EE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7" y="4859670"/>
            <a:ext cx="2008544" cy="1687800"/>
          </a:xfrm>
          <a:prstGeom prst="rect">
            <a:avLst/>
          </a:prstGeom>
        </p:spPr>
      </p:pic>
      <p:pic>
        <p:nvPicPr>
          <p:cNvPr id="1026" name="Picture 2" descr="Resultado de imagen de fs ia6b">
            <a:extLst>
              <a:ext uri="{FF2B5EF4-FFF2-40B4-BE49-F238E27FC236}">
                <a16:creationId xmlns:a16="http://schemas.microsoft.com/office/drawing/2014/main" id="{081420F4-E5E1-4A8C-B1CF-D90B5BC3E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7" t="21515" r="15627" b="21931"/>
          <a:stretch/>
        </p:blipFill>
        <p:spPr bwMode="auto">
          <a:xfrm>
            <a:off x="296673" y="449844"/>
            <a:ext cx="1983850" cy="166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86BAB5EE-7165-4844-9877-20D0480FF686}"/>
              </a:ext>
            </a:extLst>
          </p:cNvPr>
          <p:cNvCxnSpPr>
            <a:cxnSpLocks/>
          </p:cNvCxnSpPr>
          <p:nvPr/>
        </p:nvCxnSpPr>
        <p:spPr>
          <a:xfrm flipH="1">
            <a:off x="10591800" y="3742838"/>
            <a:ext cx="980954" cy="64338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62C19896-4524-4D82-B298-2950DD864EC3}"/>
              </a:ext>
            </a:extLst>
          </p:cNvPr>
          <p:cNvCxnSpPr>
            <a:cxnSpLocks/>
          </p:cNvCxnSpPr>
          <p:nvPr/>
        </p:nvCxnSpPr>
        <p:spPr>
          <a:xfrm>
            <a:off x="9184718" y="3898406"/>
            <a:ext cx="575344" cy="1391781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24">
            <a:extLst>
              <a:ext uri="{FF2B5EF4-FFF2-40B4-BE49-F238E27FC236}">
                <a16:creationId xmlns:a16="http://schemas.microsoft.com/office/drawing/2014/main" id="{0286835F-F47D-4617-95B3-24FB02599FB9}"/>
              </a:ext>
            </a:extLst>
          </p:cNvPr>
          <p:cNvSpPr/>
          <p:nvPr/>
        </p:nvSpPr>
        <p:spPr>
          <a:xfrm>
            <a:off x="9128935" y="111110"/>
            <a:ext cx="659757" cy="671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B4796AC-25D1-47A8-AF08-F34B89CF17AB}"/>
              </a:ext>
            </a:extLst>
          </p:cNvPr>
          <p:cNvSpPr/>
          <p:nvPr/>
        </p:nvSpPr>
        <p:spPr>
          <a:xfrm>
            <a:off x="11304923" y="3213085"/>
            <a:ext cx="844067" cy="87345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7</a:t>
            </a: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26299EBA-6BA1-4E4A-AA7E-251A9A94E902}"/>
              </a:ext>
            </a:extLst>
          </p:cNvPr>
          <p:cNvSpPr/>
          <p:nvPr/>
        </p:nvSpPr>
        <p:spPr>
          <a:xfrm>
            <a:off x="8614747" y="3200400"/>
            <a:ext cx="844067" cy="87345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1789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101128-E9A3-4088-ACEC-69BDC4BFF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31770" y="-1047750"/>
            <a:ext cx="6697980" cy="893064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58D7EB0F-1066-4863-B3FB-203A379C8292}"/>
              </a:ext>
            </a:extLst>
          </p:cNvPr>
          <p:cNvSpPr/>
          <p:nvPr/>
        </p:nvSpPr>
        <p:spPr>
          <a:xfrm>
            <a:off x="3302000" y="68579"/>
            <a:ext cx="6721200" cy="6720842"/>
          </a:xfrm>
          <a:prstGeom prst="ellipse">
            <a:avLst/>
          </a:prstGeom>
          <a:noFill/>
          <a:ln w="984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44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108A79A-6B25-4BF3-B1D4-3D33B2E00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" r="17979"/>
          <a:stretch/>
        </p:blipFill>
        <p:spPr>
          <a:xfrm>
            <a:off x="295275" y="1433418"/>
            <a:ext cx="3419475" cy="3425233"/>
          </a:xfrm>
          <a:prstGeom prst="rect">
            <a:avLst/>
          </a:prstGeom>
        </p:spPr>
      </p:pic>
      <p:pic>
        <p:nvPicPr>
          <p:cNvPr id="5" name="Imagen 4" descr="Imagen que contiene cielo, juguete, LEGO, rojo&#10;&#10;Descripción generada automáticamente">
            <a:extLst>
              <a:ext uri="{FF2B5EF4-FFF2-40B4-BE49-F238E27FC236}">
                <a16:creationId xmlns:a16="http://schemas.microsoft.com/office/drawing/2014/main" id="{2803EF79-4071-48BF-A694-D5EB37C53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62" y="1186957"/>
            <a:ext cx="2975542" cy="3918153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84168E4-7C49-4B3F-A9B2-F548479AD39C}"/>
              </a:ext>
            </a:extLst>
          </p:cNvPr>
          <p:cNvCxnSpPr>
            <a:stCxn id="3" idx="3"/>
          </p:cNvCxnSpPr>
          <p:nvPr/>
        </p:nvCxnSpPr>
        <p:spPr>
          <a:xfrm flipV="1">
            <a:off x="3714750" y="3146033"/>
            <a:ext cx="704850" cy="2"/>
          </a:xfrm>
          <a:prstGeom prst="straightConnector1">
            <a:avLst/>
          </a:prstGeom>
          <a:ln w="889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8B6E379-6C5E-410E-84C6-1068718A3BF4}"/>
              </a:ext>
            </a:extLst>
          </p:cNvPr>
          <p:cNvCxnSpPr/>
          <p:nvPr/>
        </p:nvCxnSpPr>
        <p:spPr>
          <a:xfrm flipV="1">
            <a:off x="3714750" y="3684513"/>
            <a:ext cx="704850" cy="2"/>
          </a:xfrm>
          <a:prstGeom prst="straightConnector1">
            <a:avLst/>
          </a:prstGeom>
          <a:ln w="889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60B1C62-89FA-46CA-8455-293D5496FBE8}"/>
              </a:ext>
            </a:extLst>
          </p:cNvPr>
          <p:cNvCxnSpPr/>
          <p:nvPr/>
        </p:nvCxnSpPr>
        <p:spPr>
          <a:xfrm flipV="1">
            <a:off x="3714750" y="2607553"/>
            <a:ext cx="704850" cy="2"/>
          </a:xfrm>
          <a:prstGeom prst="straightConnector1">
            <a:avLst/>
          </a:prstGeom>
          <a:ln w="889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7DEE9558-B4DF-4529-AC7E-510933289554}"/>
              </a:ext>
            </a:extLst>
          </p:cNvPr>
          <p:cNvCxnSpPr/>
          <p:nvPr/>
        </p:nvCxnSpPr>
        <p:spPr>
          <a:xfrm flipV="1">
            <a:off x="7839075" y="3146031"/>
            <a:ext cx="704850" cy="2"/>
          </a:xfrm>
          <a:prstGeom prst="straightConnector1">
            <a:avLst/>
          </a:prstGeom>
          <a:ln w="889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EABBC979-D2C3-4A1A-A4D9-87785FBE3BC9}"/>
              </a:ext>
            </a:extLst>
          </p:cNvPr>
          <p:cNvCxnSpPr/>
          <p:nvPr/>
        </p:nvCxnSpPr>
        <p:spPr>
          <a:xfrm flipV="1">
            <a:off x="7839075" y="3684511"/>
            <a:ext cx="704850" cy="2"/>
          </a:xfrm>
          <a:prstGeom prst="straightConnector1">
            <a:avLst/>
          </a:prstGeom>
          <a:ln w="889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CD2172CB-A1D1-49EE-886B-BC7371ECA63D}"/>
              </a:ext>
            </a:extLst>
          </p:cNvPr>
          <p:cNvCxnSpPr/>
          <p:nvPr/>
        </p:nvCxnSpPr>
        <p:spPr>
          <a:xfrm flipV="1">
            <a:off x="7839075" y="2607551"/>
            <a:ext cx="704850" cy="2"/>
          </a:xfrm>
          <a:prstGeom prst="straightConnector1">
            <a:avLst/>
          </a:prstGeom>
          <a:ln w="889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01D32DE1-37A7-4C8F-B6B6-BCA9F12BEBC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535" y="358817"/>
            <a:ext cx="2454514" cy="18154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AEA4544-C2B5-487B-8F37-2F86C85CF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5568" y="5056314"/>
            <a:ext cx="1271934" cy="17399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91CB8EE-5379-42B3-8885-D165EAE1FEB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401" y="3175949"/>
            <a:ext cx="2454514" cy="20981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31FE448-0E52-4813-9B9C-F62F442D9BD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835" y="1931140"/>
            <a:ext cx="2581030" cy="178501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0BDD76B-CC4C-434F-8419-F2A18CE3804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83" y="5074292"/>
            <a:ext cx="1271934" cy="173996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82122A7-26AD-4240-9ABB-BDE8994F7C4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87" y="5042653"/>
            <a:ext cx="1271934" cy="173996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667E972-05C2-4DC2-9B18-CF294A792175}"/>
              </a:ext>
            </a:extLst>
          </p:cNvPr>
          <p:cNvSpPr/>
          <p:nvPr/>
        </p:nvSpPr>
        <p:spPr>
          <a:xfrm>
            <a:off x="371080" y="1563764"/>
            <a:ext cx="7264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7B1DC89-D1D5-4F72-A86B-8A09104E5BAD}"/>
              </a:ext>
            </a:extLst>
          </p:cNvPr>
          <p:cNvSpPr/>
          <p:nvPr/>
        </p:nvSpPr>
        <p:spPr>
          <a:xfrm>
            <a:off x="4417176" y="1558821"/>
            <a:ext cx="7585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9B2F4DE-3228-4C7A-A6BC-32E84D99D6E5}"/>
              </a:ext>
            </a:extLst>
          </p:cNvPr>
          <p:cNvSpPr/>
          <p:nvPr/>
        </p:nvSpPr>
        <p:spPr>
          <a:xfrm>
            <a:off x="8524147" y="1558821"/>
            <a:ext cx="6880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7688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09E16DDB-73AE-45F7-A570-672C40BDD47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24" y="0"/>
            <a:ext cx="9802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18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972F98-469D-4743-B106-F1A74C5501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01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92B096F3-9BE9-4D34-BECE-D8109B518B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5" t="11945" r="8035" b="3792"/>
          <a:stretch/>
        </p:blipFill>
        <p:spPr>
          <a:xfrm>
            <a:off x="3627120" y="830580"/>
            <a:ext cx="4937760" cy="519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066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3255</TotalTime>
  <Words>240</Words>
  <Application>Microsoft Office PowerPoint</Application>
  <PresentationFormat>Panorámica</PresentationFormat>
  <Paragraphs>124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Serena</dc:creator>
  <cp:lastModifiedBy>Daniel Serena</cp:lastModifiedBy>
  <cp:revision>42</cp:revision>
  <dcterms:created xsi:type="dcterms:W3CDTF">2019-06-06T09:09:56Z</dcterms:created>
  <dcterms:modified xsi:type="dcterms:W3CDTF">2019-06-13T12:13:13Z</dcterms:modified>
</cp:coreProperties>
</file>